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5" r:id="rId7"/>
    <p:sldId id="27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There's a land that is </a:t>
            </a:r>
            <a:r>
              <a:rPr lang="en-GB" dirty="0" smtClean="0"/>
              <a:t>fairer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In the Sweet By and By)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Sanford F. Bennett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14:2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9.9.9.9.6.9.6.9.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There's a land that is fairer than day,</a:t>
            </a:r>
          </a:p>
          <a:p>
            <a:pPr marL="742950" indent="-742950"/>
            <a:r>
              <a:rPr lang="en-GB" dirty="0" smtClean="0"/>
              <a:t>And by faith we can see it afar;</a:t>
            </a:r>
          </a:p>
          <a:p>
            <a:pPr marL="742950" indent="-742950"/>
            <a:r>
              <a:rPr lang="en-GB" dirty="0" smtClean="0"/>
              <a:t>For the Father waits over the way</a:t>
            </a:r>
          </a:p>
          <a:p>
            <a:pPr marL="742950" indent="-742950"/>
            <a:r>
              <a:rPr lang="en-GB" dirty="0" smtClean="0"/>
              <a:t>To prepare us a dwelling place there.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shore;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shall sing on that beautiful shore</a:t>
            </a:r>
          </a:p>
          <a:p>
            <a:r>
              <a:rPr lang="en-GB" dirty="0" smtClean="0"/>
              <a:t>The melodious songs of the blessed;</a:t>
            </a:r>
          </a:p>
          <a:p>
            <a:r>
              <a:rPr lang="en-GB" dirty="0" smtClean="0"/>
              <a:t>And our spirits shall sorrow no more,</a:t>
            </a:r>
          </a:p>
          <a:p>
            <a:r>
              <a:rPr lang="en-GB" dirty="0" smtClean="0"/>
              <a:t>Not a sigh for the blessing of rest.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shore;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our bountiful Father above,</a:t>
            </a:r>
          </a:p>
          <a:p>
            <a:r>
              <a:rPr lang="en-GB" dirty="0" smtClean="0"/>
              <a:t>We will offer our tribute of praise</a:t>
            </a:r>
          </a:p>
          <a:p>
            <a:r>
              <a:rPr lang="en-GB" dirty="0" smtClean="0"/>
              <a:t>For the glorious gift of His love</a:t>
            </a:r>
          </a:p>
          <a:p>
            <a:r>
              <a:rPr lang="en-GB" dirty="0" smtClean="0"/>
              <a:t>And the blessings that hallow our days.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shore;</a:t>
            </a:r>
          </a:p>
          <a:p>
            <a:r>
              <a:rPr lang="en-GB" dirty="0" smtClean="0"/>
              <a:t>In the sweet by and by,</a:t>
            </a:r>
          </a:p>
          <a:p>
            <a:r>
              <a:rPr lang="en-GB" dirty="0" smtClean="0"/>
              <a:t>We shall meet on that beautiful shore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208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There's a land that is fairer (In the Sweet By and By)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</cp:revision>
  <dcterms:created xsi:type="dcterms:W3CDTF">2015-12-30T21:15:25Z</dcterms:created>
  <dcterms:modified xsi:type="dcterms:W3CDTF">2016-01-17T14:59:50Z</dcterms:modified>
</cp:coreProperties>
</file>