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108" y="-15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age layout with intro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1520" y="267495"/>
            <a:ext cx="8640960" cy="936104"/>
          </a:xfrm>
        </p:spPr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r>
              <a:rPr lang="en-US" dirty="0" smtClean="0"/>
              <a:t>Title Page 1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560" y="1419622"/>
            <a:ext cx="7776864" cy="1368152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Author &amp; Copyright Details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1560" y="2931790"/>
            <a:ext cx="7776864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Free Christian Hymn &amp; Song Lyrics, Power Points</a:t>
            </a:r>
            <a:r>
              <a:rPr lang="en-GB" sz="2800" b="1" cap="none" spc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 and Music from www.traditionalmusic.co.uk</a:t>
            </a:r>
            <a:endParaRPr lang="en-GB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843808" y="4443958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GB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Short Intro Before First Verse</a:t>
            </a:r>
            <a:endParaRPr lang="en-GB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alpha val="3000"/>
            </a:schemeClr>
          </a:solidFill>
          <a:ln w="635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age layout NO intro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1520" y="267495"/>
            <a:ext cx="8640960" cy="936104"/>
          </a:xfrm>
        </p:spPr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r>
              <a:rPr lang="en-US" dirty="0" smtClean="0"/>
              <a:t>Title Page 1 Style no Intro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560" y="1419622"/>
            <a:ext cx="7776864" cy="1368152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Author &amp; Copyright Details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1560" y="2931790"/>
            <a:ext cx="7776864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Free Christian Hymn &amp; Song Lyrics, Power Points</a:t>
            </a:r>
            <a:r>
              <a:rPr lang="en-GB" sz="2800" b="1" cap="none" spc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 and Music from www.traditionalmusic.co.uk</a:t>
            </a:r>
            <a:endParaRPr lang="en-GB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alpha val="3000"/>
            </a:schemeClr>
          </a:solidFill>
          <a:ln w="635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 Lyrics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4000" cy="5143500"/>
          </a:xfrm>
        </p:spPr>
        <p:txBody>
          <a:bodyPr lIns="72000" tIns="72000" rIns="72000" bIns="36000" anchor="ctr" anchorCtr="1">
            <a:normAutofit/>
          </a:bodyPr>
          <a:lstStyle>
            <a:lvl1pPr algn="ctr">
              <a:buNone/>
              <a:defRPr sz="3600">
                <a:solidFill>
                  <a:srgbClr val="FFFF00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Hymn Lyrics Page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660232" y="4896584"/>
            <a:ext cx="2483768" cy="24691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1">
            <a:normAutofit fontScale="850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www.traditionalmusic.co.uk</a:t>
            </a:r>
            <a:endParaRPr lang="en-GB" sz="16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68601-4549-41D1-8E44-02283F75690E}" type="datetimeFigureOut">
              <a:rPr lang="en-GB" smtClean="0"/>
              <a:pPr/>
              <a:t>18/01/2016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3A6F2-75C4-4F69-A2C1-EF656C755B7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Holy City</a:t>
            </a:r>
            <a:endParaRPr lang="en-GB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419622"/>
            <a:ext cx="8568952" cy="1368152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F. E. Weatherly 1892</a:t>
            </a:r>
          </a:p>
          <a:p>
            <a:r>
              <a:rPr lang="en-GB" sz="2400" b="1" dirty="0" err="1" smtClean="0"/>
              <a:t>Music:Stephen</a:t>
            </a:r>
            <a:r>
              <a:rPr lang="en-GB" sz="2400" b="1" dirty="0" smtClean="0"/>
              <a:t> Adams 1892. </a:t>
            </a:r>
            <a:r>
              <a:rPr lang="en-GB" sz="2400" b="1" dirty="0" smtClean="0"/>
              <a:t>PD</a:t>
            </a: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742950" indent="-742950"/>
            <a:r>
              <a:rPr lang="en-GB" dirty="0" smtClean="0"/>
              <a:t>Last night I lay </a:t>
            </a:r>
            <a:r>
              <a:rPr lang="en-GB" dirty="0" err="1" smtClean="0"/>
              <a:t>asleeping</a:t>
            </a:r>
            <a:r>
              <a:rPr lang="en-GB" dirty="0" smtClean="0"/>
              <a:t>,</a:t>
            </a:r>
          </a:p>
          <a:p>
            <a:pPr marL="742950" indent="-742950"/>
            <a:r>
              <a:rPr lang="en-GB" dirty="0" smtClean="0"/>
              <a:t>There came a dream so fair;</a:t>
            </a:r>
          </a:p>
          <a:p>
            <a:pPr marL="742950" indent="-742950"/>
            <a:r>
              <a:rPr lang="en-GB" dirty="0" smtClean="0"/>
              <a:t>I stood in old Jerusalem</a:t>
            </a:r>
          </a:p>
          <a:p>
            <a:pPr marL="742950" indent="-742950"/>
            <a:r>
              <a:rPr lang="en-GB" dirty="0" smtClean="0"/>
              <a:t>Beside the temple there.</a:t>
            </a:r>
          </a:p>
          <a:p>
            <a:pPr marL="742950" indent="-742950"/>
            <a:r>
              <a:rPr lang="en-GB" dirty="0" smtClean="0"/>
              <a:t>I heard the children singing,</a:t>
            </a:r>
          </a:p>
          <a:p>
            <a:pPr marL="742950" indent="-742950"/>
            <a:r>
              <a:rPr lang="en-GB" dirty="0" smtClean="0"/>
              <a:t>And ever as they sang,</a:t>
            </a:r>
          </a:p>
          <a:p>
            <a:pPr marL="742950" indent="-742950"/>
            <a:r>
              <a:rPr lang="en-GB" dirty="0" smtClean="0"/>
              <a:t>Me thought the voice of angels</a:t>
            </a:r>
          </a:p>
          <a:p>
            <a:pPr marL="742950" indent="-742950"/>
            <a:r>
              <a:rPr lang="en-GB" dirty="0" smtClean="0"/>
              <a:t>From </a:t>
            </a:r>
            <a:r>
              <a:rPr lang="en-GB" dirty="0" err="1" smtClean="0"/>
              <a:t>heav'n</a:t>
            </a:r>
            <a:r>
              <a:rPr lang="en-GB" dirty="0" smtClean="0"/>
              <a:t> in answer rang;</a:t>
            </a:r>
          </a:p>
          <a:p>
            <a:pPr marL="742950" indent="-742950"/>
            <a:r>
              <a:rPr lang="en-GB" dirty="0" smtClean="0"/>
              <a:t>Me thought the voice of angels</a:t>
            </a:r>
          </a:p>
          <a:p>
            <a:pPr marL="742950" indent="-742950"/>
            <a:r>
              <a:rPr lang="en-GB" dirty="0" smtClean="0"/>
              <a:t>From </a:t>
            </a:r>
            <a:r>
              <a:rPr lang="en-GB" dirty="0" err="1" smtClean="0"/>
              <a:t>heav'n</a:t>
            </a:r>
            <a:r>
              <a:rPr lang="en-GB" dirty="0" smtClean="0"/>
              <a:t> in answer rang.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Jerusalem! Jerusalem!</a:t>
            </a:r>
          </a:p>
          <a:p>
            <a:r>
              <a:rPr lang="en-GB" dirty="0" smtClean="0"/>
              <a:t>Lift up your gates and sing,</a:t>
            </a:r>
          </a:p>
          <a:p>
            <a:r>
              <a:rPr lang="en-GB" dirty="0" smtClean="0"/>
              <a:t>Hosanna in the highest!</a:t>
            </a:r>
          </a:p>
          <a:p>
            <a:r>
              <a:rPr lang="en-GB" dirty="0" smtClean="0"/>
              <a:t>Hosanna to your King!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And then </a:t>
            </a:r>
            <a:r>
              <a:rPr lang="en-GB" dirty="0" smtClean="0"/>
              <a:t>me thought </a:t>
            </a:r>
            <a:r>
              <a:rPr lang="en-GB" dirty="0" smtClean="0"/>
              <a:t>my dream was </a:t>
            </a:r>
            <a:r>
              <a:rPr lang="en-GB" dirty="0" err="1" smtClean="0"/>
              <a:t>chang'd</a:t>
            </a:r>
            <a:r>
              <a:rPr lang="en-GB" dirty="0" smtClean="0"/>
              <a:t>,</a:t>
            </a:r>
          </a:p>
          <a:p>
            <a:r>
              <a:rPr lang="en-GB" dirty="0" smtClean="0"/>
              <a:t>The streets no longer rang,</a:t>
            </a:r>
          </a:p>
          <a:p>
            <a:r>
              <a:rPr lang="en-GB" dirty="0" err="1" smtClean="0"/>
              <a:t>Hush'd</a:t>
            </a:r>
            <a:r>
              <a:rPr lang="en-GB" dirty="0" smtClean="0"/>
              <a:t> were the glad hosannas</a:t>
            </a:r>
          </a:p>
          <a:p>
            <a:r>
              <a:rPr lang="en-GB" dirty="0" smtClean="0"/>
              <a:t>The little children sang.</a:t>
            </a:r>
          </a:p>
          <a:p>
            <a:r>
              <a:rPr lang="en-GB" dirty="0" smtClean="0"/>
              <a:t>The sun grew dark with mystery,</a:t>
            </a:r>
          </a:p>
          <a:p>
            <a:r>
              <a:rPr lang="en-GB" dirty="0" smtClean="0"/>
              <a:t>The morn was cold and chill,</a:t>
            </a:r>
          </a:p>
          <a:p>
            <a:r>
              <a:rPr lang="en-GB" dirty="0" smtClean="0"/>
              <a:t>As the shadow of a cross arose</a:t>
            </a:r>
          </a:p>
          <a:p>
            <a:r>
              <a:rPr lang="en-GB" dirty="0" smtClean="0"/>
              <a:t>Upon a lonely hill,</a:t>
            </a:r>
          </a:p>
          <a:p>
            <a:r>
              <a:rPr lang="en-GB" dirty="0" smtClean="0"/>
              <a:t>As the shadow of a cross arose</a:t>
            </a:r>
          </a:p>
          <a:p>
            <a:r>
              <a:rPr lang="en-GB" dirty="0" smtClean="0"/>
              <a:t>Upon a lonely hill.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Jerusalem! Jerusalem!</a:t>
            </a:r>
          </a:p>
          <a:p>
            <a:r>
              <a:rPr lang="en-GB" dirty="0" smtClean="0"/>
              <a:t>Hark! how the angels sing,</a:t>
            </a:r>
          </a:p>
          <a:p>
            <a:r>
              <a:rPr lang="en-GB" dirty="0" smtClean="0"/>
              <a:t>Hosanna in the highest!</a:t>
            </a:r>
          </a:p>
          <a:p>
            <a:r>
              <a:rPr lang="en-GB" dirty="0" smtClean="0"/>
              <a:t>Hosanna to your King!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And once again the scene was </a:t>
            </a:r>
            <a:r>
              <a:rPr lang="en-GB" dirty="0" err="1" smtClean="0"/>
              <a:t>chang'd</a:t>
            </a:r>
            <a:r>
              <a:rPr lang="en-GB" dirty="0" smtClean="0"/>
              <a:t>,</a:t>
            </a:r>
          </a:p>
          <a:p>
            <a:r>
              <a:rPr lang="en-GB" dirty="0" smtClean="0"/>
              <a:t>New earth there seemed to be;</a:t>
            </a:r>
          </a:p>
          <a:p>
            <a:r>
              <a:rPr lang="en-GB" dirty="0" smtClean="0"/>
              <a:t>I saw the Holy City</a:t>
            </a:r>
          </a:p>
          <a:p>
            <a:r>
              <a:rPr lang="en-GB" dirty="0" smtClean="0"/>
              <a:t>Beside the </a:t>
            </a:r>
            <a:r>
              <a:rPr lang="en-GB" dirty="0" err="1" smtClean="0"/>
              <a:t>tideless</a:t>
            </a:r>
            <a:r>
              <a:rPr lang="en-GB" dirty="0" smtClean="0"/>
              <a:t> sea;</a:t>
            </a:r>
          </a:p>
          <a:p>
            <a:r>
              <a:rPr lang="en-GB" dirty="0" smtClean="0"/>
              <a:t>The light of God was on its streets,</a:t>
            </a:r>
          </a:p>
          <a:p>
            <a:r>
              <a:rPr lang="en-GB" dirty="0" smtClean="0"/>
              <a:t>The gates were open wide,</a:t>
            </a:r>
          </a:p>
          <a:p>
            <a:r>
              <a:rPr lang="en-GB" dirty="0" smtClean="0"/>
              <a:t>And all who would might enter,</a:t>
            </a:r>
          </a:p>
          <a:p>
            <a:r>
              <a:rPr lang="en-GB" dirty="0" smtClean="0"/>
              <a:t>And no one was denied.</a:t>
            </a:r>
          </a:p>
          <a:p>
            <a:r>
              <a:rPr lang="en-GB" dirty="0" smtClean="0"/>
              <a:t>No need of moon or stars by night,</a:t>
            </a:r>
          </a:p>
          <a:p>
            <a:r>
              <a:rPr lang="en-GB" dirty="0" smtClean="0"/>
              <a:t>Or sun to shine by day;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It was the new Jerusalem</a:t>
            </a:r>
          </a:p>
          <a:p>
            <a:r>
              <a:rPr lang="en-GB" dirty="0" smtClean="0"/>
              <a:t>That would not pass away,</a:t>
            </a:r>
          </a:p>
          <a:p>
            <a:r>
              <a:rPr lang="en-GB" dirty="0" smtClean="0"/>
              <a:t>It was the new Jerusalem</a:t>
            </a:r>
          </a:p>
          <a:p>
            <a:r>
              <a:rPr lang="en-GB" dirty="0" smtClean="0"/>
              <a:t>That would not pass away.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Verse 4</a:t>
            </a:r>
          </a:p>
          <a:p>
            <a:r>
              <a:rPr lang="en-GB" dirty="0" smtClean="0"/>
              <a:t>Onward to the prize before us!</a:t>
            </a:r>
          </a:p>
          <a:p>
            <a:r>
              <a:rPr lang="en-GB" dirty="0" smtClean="0"/>
              <a:t>Soon His beauty we'll behold;</a:t>
            </a:r>
          </a:p>
          <a:p>
            <a:r>
              <a:rPr lang="en-GB" dirty="0" smtClean="0"/>
              <a:t>Soon the pearly gates will open,</a:t>
            </a:r>
          </a:p>
          <a:p>
            <a:r>
              <a:rPr lang="en-GB" dirty="0" smtClean="0"/>
              <a:t>We shall tread the streets of gold.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Jerusalem! Jerusalem!</a:t>
            </a:r>
          </a:p>
          <a:p>
            <a:r>
              <a:rPr lang="en-GB" dirty="0" smtClean="0"/>
              <a:t>Sing for the night is o'er,</a:t>
            </a:r>
          </a:p>
          <a:p>
            <a:r>
              <a:rPr lang="en-GB" dirty="0" smtClean="0"/>
              <a:t>Hosanna in the highest!</a:t>
            </a:r>
          </a:p>
          <a:p>
            <a:r>
              <a:rPr lang="en-GB" dirty="0" smtClean="0"/>
              <a:t>Hosanna forevermore</a:t>
            </a:r>
            <a:r>
              <a:rPr lang="en-GB" dirty="0" smtClean="0"/>
              <a:t>!</a:t>
            </a:r>
            <a:endParaRPr lang="en-GB" smtClean="0"/>
          </a:p>
          <a:p>
            <a:r>
              <a:rPr lang="en-GB" smtClean="0"/>
              <a:t>*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erial-narrow 1">
      <a:majorFont>
        <a:latin typeface="Arial Narrow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319</Words>
  <Application>Microsoft Office PowerPoint</Application>
  <PresentationFormat>On-screen Show (16:9)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Holy City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Rod Smith</dc:creator>
  <cp:lastModifiedBy>Rod Smith</cp:lastModifiedBy>
  <cp:revision>136</cp:revision>
  <dcterms:created xsi:type="dcterms:W3CDTF">2015-12-30T21:15:25Z</dcterms:created>
  <dcterms:modified xsi:type="dcterms:W3CDTF">2016-01-18T19:55:11Z</dcterms:modified>
</cp:coreProperties>
</file>