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7" autoAdjust="0"/>
    <p:restoredTop sz="94660"/>
  </p:normalViewPr>
  <p:slideViewPr>
    <p:cSldViewPr>
      <p:cViewPr varScale="1">
        <p:scale>
          <a:sx n="150" d="100"/>
          <a:sy n="150" d="100"/>
        </p:scale>
        <p:origin x="-10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Take Time To Be Holy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William Dunn </a:t>
            </a:r>
            <a:r>
              <a:rPr lang="en-GB" sz="2400" b="1" dirty="0" err="1" smtClean="0"/>
              <a:t>Longstaff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93748, </a:t>
            </a:r>
            <a:r>
              <a:rPr lang="en-GB" sz="2400" b="1" dirty="0" err="1" smtClean="0"/>
              <a:t>Topic:The</a:t>
            </a:r>
            <a:r>
              <a:rPr lang="en-GB" sz="2400" b="1" dirty="0" smtClean="0"/>
              <a:t> </a:t>
            </a:r>
            <a:r>
              <a:rPr lang="en-GB" sz="2400" b="1" dirty="0" smtClean="0"/>
              <a:t>Life Of Holiness,</a:t>
            </a:r>
          </a:p>
          <a:p>
            <a:r>
              <a:rPr lang="en-GB" sz="2400" b="1" dirty="0" smtClean="0"/>
              <a:t>Challenge, Means Of Grace: </a:t>
            </a:r>
            <a:r>
              <a:rPr lang="en-GB" sz="2400" b="1" dirty="0" err="1" smtClean="0"/>
              <a:t>Prayer,Tunes:Take</a:t>
            </a:r>
            <a:r>
              <a:rPr lang="en-GB" sz="2400" b="1" dirty="0" smtClean="0"/>
              <a:t> </a:t>
            </a:r>
            <a:r>
              <a:rPr lang="en-GB" sz="2400" b="1" dirty="0" smtClean="0"/>
              <a:t>Time To Be Holy</a:t>
            </a:r>
          </a:p>
          <a:p>
            <a:r>
              <a:rPr lang="en-GB" sz="2400" b="1" dirty="0" smtClean="0"/>
              <a:t>Meter:11.11.11.11.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Take time to be holy, speak </a:t>
            </a:r>
            <a:r>
              <a:rPr lang="en-GB" dirty="0" err="1" smtClean="0"/>
              <a:t>oft</a:t>
            </a:r>
            <a:r>
              <a:rPr lang="en-GB" dirty="0" smtClean="0"/>
              <a:t> with thy Lord;</a:t>
            </a:r>
          </a:p>
          <a:p>
            <a:pPr marL="742950" indent="-742950"/>
            <a:r>
              <a:rPr lang="en-GB" dirty="0" smtClean="0"/>
              <a:t>Abide in him always, and feed on his word;</a:t>
            </a:r>
          </a:p>
          <a:p>
            <a:pPr marL="742950" indent="-742950"/>
            <a:r>
              <a:rPr lang="en-GB" dirty="0" smtClean="0"/>
              <a:t>Make friends of God's children</a:t>
            </a:r>
            <a:r>
              <a:rPr lang="en-GB" dirty="0" smtClean="0"/>
              <a:t>;</a:t>
            </a:r>
          </a:p>
          <a:p>
            <a:pPr marL="742950" indent="-742950"/>
            <a:r>
              <a:rPr lang="en-GB" dirty="0" smtClean="0"/>
              <a:t>help </a:t>
            </a:r>
            <a:r>
              <a:rPr lang="en-GB" dirty="0" smtClean="0"/>
              <a:t>those who are weak;</a:t>
            </a:r>
          </a:p>
          <a:p>
            <a:pPr marL="742950" indent="-742950"/>
            <a:r>
              <a:rPr lang="en-GB" dirty="0" smtClean="0"/>
              <a:t>Forgetting in nothing his blessing to seek.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Take time to be holy, the world rushes on;</a:t>
            </a:r>
          </a:p>
          <a:p>
            <a:r>
              <a:rPr lang="en-GB" dirty="0" smtClean="0"/>
              <a:t>Spend much time in secret with Jesus alone;</a:t>
            </a:r>
          </a:p>
          <a:p>
            <a:r>
              <a:rPr lang="en-GB" dirty="0" smtClean="0"/>
              <a:t>By looking to Jesus, like him thou </a:t>
            </a:r>
            <a:r>
              <a:rPr lang="en-GB" dirty="0" err="1" smtClean="0"/>
              <a:t>shalt</a:t>
            </a:r>
            <a:r>
              <a:rPr lang="en-GB" dirty="0" smtClean="0"/>
              <a:t> be;</a:t>
            </a:r>
          </a:p>
          <a:p>
            <a:r>
              <a:rPr lang="en-GB" dirty="0" smtClean="0"/>
              <a:t>Thy friends in thy conduct his likeness shall see.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Take time to be holy, let him be thy guide,</a:t>
            </a:r>
          </a:p>
          <a:p>
            <a:r>
              <a:rPr lang="en-GB" dirty="0" smtClean="0"/>
              <a:t>And run not before him whatever betide;</a:t>
            </a:r>
          </a:p>
          <a:p>
            <a:r>
              <a:rPr lang="en-GB" dirty="0" smtClean="0"/>
              <a:t>In joy or in sorrow still follow thy Lord,</a:t>
            </a:r>
          </a:p>
          <a:p>
            <a:r>
              <a:rPr lang="en-GB" dirty="0" smtClean="0"/>
              <a:t>And, looking to Jesus, still trust in his word.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Take time to be holy, be calm in thy soul;</a:t>
            </a:r>
          </a:p>
          <a:p>
            <a:r>
              <a:rPr lang="en-GB" dirty="0" smtClean="0"/>
              <a:t>Each thought and each motive beneath his control;</a:t>
            </a:r>
          </a:p>
          <a:p>
            <a:r>
              <a:rPr lang="en-GB" dirty="0" smtClean="0"/>
              <a:t>Thus led by his Spirit to fountains of love,</a:t>
            </a:r>
          </a:p>
          <a:p>
            <a:r>
              <a:rPr lang="en-GB" dirty="0" smtClean="0"/>
              <a:t>Thou soon </a:t>
            </a:r>
            <a:r>
              <a:rPr lang="en-GB" dirty="0" err="1" smtClean="0"/>
              <a:t>shalt</a:t>
            </a:r>
            <a:r>
              <a:rPr lang="en-GB" dirty="0" smtClean="0"/>
              <a:t> be fitted for service above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212</Words>
  <Application>Microsoft Office PowerPoint</Application>
  <PresentationFormat>On-screen Show (16:9)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Take Time To Be Holy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743</cp:revision>
  <dcterms:created xsi:type="dcterms:W3CDTF">2015-12-30T21:15:25Z</dcterms:created>
  <dcterms:modified xsi:type="dcterms:W3CDTF">2016-01-17T13:00:45Z</dcterms:modified>
</cp:coreProperties>
</file>