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80" r:id="rId6"/>
    <p:sldId id="28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Sing Praise to God Who Reigns Above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Johann </a:t>
            </a:r>
            <a:r>
              <a:rPr lang="en-GB" sz="2400" b="1" dirty="0" err="1" smtClean="0"/>
              <a:t>Schütz</a:t>
            </a:r>
            <a:r>
              <a:rPr lang="en-GB" sz="2400" b="1" dirty="0" smtClean="0"/>
              <a:t>, 1675. </a:t>
            </a:r>
          </a:p>
          <a:p>
            <a:r>
              <a:rPr lang="en-GB" sz="2400" b="1" dirty="0" smtClean="0"/>
              <a:t>Music: Bohemian Brethren, 1556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Sing </a:t>
            </a:r>
            <a:r>
              <a:rPr lang="en-GB" dirty="0" smtClean="0"/>
              <a:t>praise to God Who reigns above,</a:t>
            </a:r>
          </a:p>
          <a:p>
            <a:pPr marL="742950" indent="-742950"/>
            <a:r>
              <a:rPr lang="en-GB" dirty="0" smtClean="0"/>
              <a:t>the God of all creation,</a:t>
            </a:r>
          </a:p>
          <a:p>
            <a:pPr marL="742950" indent="-742950"/>
            <a:r>
              <a:rPr lang="en-GB" dirty="0" smtClean="0"/>
              <a:t>The God of power, the God of love,</a:t>
            </a:r>
          </a:p>
          <a:p>
            <a:pPr marL="742950" indent="-742950"/>
            <a:r>
              <a:rPr lang="en-GB" dirty="0" smtClean="0"/>
              <a:t>the God of our salvation.</a:t>
            </a:r>
          </a:p>
          <a:p>
            <a:pPr marL="742950" indent="-742950"/>
            <a:r>
              <a:rPr lang="en-GB" dirty="0" smtClean="0"/>
              <a:t>With healing balm my soul is filled</a:t>
            </a:r>
          </a:p>
          <a:p>
            <a:pPr marL="742950" indent="-742950"/>
            <a:r>
              <a:rPr lang="en-GB" dirty="0" smtClean="0"/>
              <a:t>and every faithless murmur stilled:</a:t>
            </a:r>
          </a:p>
          <a:p>
            <a:pPr marL="742950" indent="-742950"/>
            <a:r>
              <a:rPr lang="en-GB" dirty="0" smtClean="0"/>
              <a:t>To God all praise and glory.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God's almighty power hath made</a:t>
            </a:r>
          </a:p>
          <a:p>
            <a:r>
              <a:rPr lang="en-GB" dirty="0" smtClean="0"/>
              <a:t>His gracious mercy </a:t>
            </a:r>
            <a:r>
              <a:rPr lang="en-GB" dirty="0" err="1" smtClean="0"/>
              <a:t>keepeth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By morning glow or evening shade</a:t>
            </a:r>
          </a:p>
          <a:p>
            <a:r>
              <a:rPr lang="en-GB" dirty="0" smtClean="0"/>
              <a:t>His watchful eye ne'er </a:t>
            </a:r>
            <a:r>
              <a:rPr lang="en-GB" dirty="0" err="1" smtClean="0"/>
              <a:t>sleepeth</a:t>
            </a:r>
            <a:r>
              <a:rPr lang="en-GB" dirty="0" smtClean="0"/>
              <a:t>;</a:t>
            </a:r>
          </a:p>
          <a:p>
            <a:r>
              <a:rPr lang="en-GB" dirty="0" smtClean="0"/>
              <a:t>Within the kingdom of His might,</a:t>
            </a:r>
          </a:p>
          <a:p>
            <a:r>
              <a:rPr lang="en-GB" dirty="0" smtClean="0"/>
              <a:t>Lo! all is just and all is right:</a:t>
            </a:r>
          </a:p>
          <a:p>
            <a:r>
              <a:rPr lang="en-GB" dirty="0" smtClean="0"/>
              <a:t>To God all praise and glory.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Lord is never far away,</a:t>
            </a:r>
          </a:p>
          <a:p>
            <a:r>
              <a:rPr lang="en-GB" dirty="0" smtClean="0"/>
              <a:t>but through all grief distressing,</a:t>
            </a:r>
          </a:p>
          <a:p>
            <a:r>
              <a:rPr lang="en-GB" dirty="0" smtClean="0"/>
              <a:t>An ever present help and stay,</a:t>
            </a:r>
          </a:p>
          <a:p>
            <a:r>
              <a:rPr lang="en-GB" dirty="0" smtClean="0"/>
              <a:t>our peace and joy and blessing.</a:t>
            </a:r>
          </a:p>
          <a:p>
            <a:r>
              <a:rPr lang="en-GB" dirty="0" smtClean="0"/>
              <a:t>As with a mother's tender hand,</a:t>
            </a:r>
          </a:p>
          <a:p>
            <a:r>
              <a:rPr lang="en-GB" dirty="0" smtClean="0"/>
              <a:t>God gently leads the chosen band:</a:t>
            </a:r>
          </a:p>
          <a:p>
            <a:r>
              <a:rPr lang="en-GB" dirty="0" smtClean="0"/>
              <a:t>To God all praise and glory.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Thus, all my toilsome way along,</a:t>
            </a:r>
          </a:p>
          <a:p>
            <a:r>
              <a:rPr lang="en-GB" dirty="0" smtClean="0"/>
              <a:t>I sing aloud Thy praises,</a:t>
            </a:r>
          </a:p>
          <a:p>
            <a:r>
              <a:rPr lang="en-GB" dirty="0" smtClean="0"/>
              <a:t>That earth may hear the grateful</a:t>
            </a:r>
          </a:p>
          <a:p>
            <a:r>
              <a:rPr lang="en-GB" dirty="0" smtClean="0"/>
              <a:t>song my voice unwearied raises.</a:t>
            </a:r>
          </a:p>
          <a:p>
            <a:r>
              <a:rPr lang="en-GB" dirty="0" smtClean="0"/>
              <a:t>Be joyful in the Lord, my heart,</a:t>
            </a:r>
          </a:p>
          <a:p>
            <a:r>
              <a:rPr lang="en-GB" dirty="0" smtClean="0"/>
              <a:t>both soul and body bear your part:</a:t>
            </a:r>
          </a:p>
          <a:p>
            <a:r>
              <a:rPr lang="en-GB" dirty="0" smtClean="0"/>
              <a:t>To God all praise and glory.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all who name Christ's holy</a:t>
            </a:r>
          </a:p>
          <a:p>
            <a:r>
              <a:rPr lang="en-GB" dirty="0" smtClean="0"/>
              <a:t>Name give God all praise and glory;</a:t>
            </a:r>
          </a:p>
          <a:p>
            <a:r>
              <a:rPr lang="en-GB" dirty="0" smtClean="0"/>
              <a:t>Let all who own His power proclaim</a:t>
            </a:r>
          </a:p>
          <a:p>
            <a:r>
              <a:rPr lang="en-GB" dirty="0" smtClean="0"/>
              <a:t>aloud the wondrous story!</a:t>
            </a:r>
          </a:p>
          <a:p>
            <a:r>
              <a:rPr lang="en-GB" dirty="0" smtClean="0"/>
              <a:t>Cast each false idol from its throne,</a:t>
            </a:r>
          </a:p>
          <a:p>
            <a:r>
              <a:rPr lang="en-GB" dirty="0" smtClean="0"/>
              <a:t>for Christ is Lord, and Christ alone:</a:t>
            </a:r>
          </a:p>
          <a:p>
            <a:r>
              <a:rPr lang="en-GB" dirty="0" smtClean="0"/>
              <a:t>To God all praise and glory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268</Words>
  <Application>Microsoft Office PowerPoint</Application>
  <PresentationFormat>On-screen Show (16:9)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Sing Praise to God Who Reigns Above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703</cp:revision>
  <dcterms:created xsi:type="dcterms:W3CDTF">2015-12-30T21:15:25Z</dcterms:created>
  <dcterms:modified xsi:type="dcterms:W3CDTF">2016-01-16T19:52:13Z</dcterms:modified>
</cp:coreProperties>
</file>