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 For A Thousand Tongues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Charles Wesley, 1740.  </a:t>
            </a:r>
          </a:p>
          <a:p>
            <a:r>
              <a:rPr lang="en-GB" sz="2400" b="1" dirty="0" smtClean="0"/>
              <a:t>Music: '</a:t>
            </a:r>
            <a:r>
              <a:rPr lang="en-GB" sz="2400" b="1" dirty="0" err="1" smtClean="0"/>
              <a:t>Azmon</a:t>
            </a:r>
            <a:r>
              <a:rPr lang="en-GB" sz="2400" b="1" dirty="0" smtClean="0"/>
              <a:t>' Carl G. </a:t>
            </a:r>
            <a:r>
              <a:rPr lang="en-GB" sz="2400" b="1" dirty="0" err="1" smtClean="0"/>
              <a:t>Gläser</a:t>
            </a:r>
            <a:r>
              <a:rPr lang="en-GB" sz="2400" b="1" dirty="0" smtClean="0"/>
              <a:t>, 1828.  </a:t>
            </a:r>
          </a:p>
          <a:p>
            <a:r>
              <a:rPr lang="en-GB" sz="2400" b="1" dirty="0" smtClean="0"/>
              <a:t>Setting: Lowell Mason, 1839</a:t>
            </a:r>
            <a:r>
              <a:rPr lang="en-GB" sz="2400" b="1" dirty="0" smtClean="0"/>
              <a:t>.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 this glad day the glorious Sun</a:t>
            </a:r>
          </a:p>
          <a:p>
            <a:r>
              <a:rPr lang="en-GB" dirty="0" smtClean="0"/>
              <a:t>Of Righteousness arose;</a:t>
            </a:r>
          </a:p>
          <a:p>
            <a:r>
              <a:rPr lang="en-GB" dirty="0" smtClean="0"/>
              <a:t>On my benighted soul He shone</a:t>
            </a:r>
          </a:p>
          <a:p>
            <a:r>
              <a:rPr lang="en-GB" dirty="0" smtClean="0"/>
              <a:t>And filled it with repose.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Sudden expired the legal strife,</a:t>
            </a:r>
          </a:p>
          <a:p>
            <a:r>
              <a:rPr lang="en-GB" dirty="0" err="1" smtClean="0"/>
              <a:t>’Twas</a:t>
            </a:r>
            <a:r>
              <a:rPr lang="en-GB" dirty="0" smtClean="0"/>
              <a:t> then I ceased to grieve;</a:t>
            </a:r>
          </a:p>
          <a:p>
            <a:r>
              <a:rPr lang="en-GB" dirty="0" smtClean="0"/>
              <a:t>My second, real, living life</a:t>
            </a:r>
          </a:p>
          <a:p>
            <a:r>
              <a:rPr lang="en-GB" dirty="0" smtClean="0"/>
              <a:t>I then began to live.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Then with my heart I first believed,</a:t>
            </a:r>
          </a:p>
          <a:p>
            <a:r>
              <a:rPr lang="en-GB" dirty="0" smtClean="0"/>
              <a:t>Believed with faith divine,</a:t>
            </a:r>
          </a:p>
          <a:p>
            <a:r>
              <a:rPr lang="en-GB" dirty="0" smtClean="0"/>
              <a:t>Power with the Holy Ghost received</a:t>
            </a:r>
          </a:p>
          <a:p>
            <a:r>
              <a:rPr lang="en-GB" dirty="0" smtClean="0"/>
              <a:t>To call the </a:t>
            </a:r>
            <a:r>
              <a:rPr lang="en-GB" dirty="0" err="1" smtClean="0"/>
              <a:t>Savior</a:t>
            </a:r>
            <a:r>
              <a:rPr lang="en-GB" dirty="0" smtClean="0"/>
              <a:t> mine.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felt my Lord’s atoning blood</a:t>
            </a:r>
          </a:p>
          <a:p>
            <a:r>
              <a:rPr lang="en-GB" dirty="0" smtClean="0"/>
              <a:t>Close to my soul applied;</a:t>
            </a:r>
          </a:p>
          <a:p>
            <a:r>
              <a:rPr lang="en-GB" dirty="0" smtClean="0"/>
              <a:t>Me, me He loved, the Son of God,</a:t>
            </a:r>
          </a:p>
          <a:p>
            <a:r>
              <a:rPr lang="en-GB" dirty="0" smtClean="0"/>
              <a:t>For me, for me He died!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found and owned His promise true,</a:t>
            </a:r>
          </a:p>
          <a:p>
            <a:r>
              <a:rPr lang="en-GB" dirty="0" smtClean="0"/>
              <a:t>Ascertained of my part,</a:t>
            </a:r>
          </a:p>
          <a:p>
            <a:r>
              <a:rPr lang="en-GB" dirty="0" smtClean="0"/>
              <a:t>My pardon passed in heaven I knew</a:t>
            </a:r>
          </a:p>
          <a:p>
            <a:r>
              <a:rPr lang="en-GB" dirty="0" smtClean="0"/>
              <a:t>When written on my heart.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unto Him, ye nations, own</a:t>
            </a:r>
          </a:p>
          <a:p>
            <a:r>
              <a:rPr lang="en-GB" dirty="0" smtClean="0"/>
              <a:t>Your God, ye fallen race;</a:t>
            </a:r>
          </a:p>
          <a:p>
            <a:r>
              <a:rPr lang="en-GB" dirty="0" smtClean="0"/>
              <a:t>Look, and be saved through faith alone,</a:t>
            </a:r>
          </a:p>
          <a:p>
            <a:r>
              <a:rPr lang="en-GB" dirty="0" smtClean="0"/>
              <a:t>Be justified by grace.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See all your sins on Jesus laid:</a:t>
            </a:r>
          </a:p>
          <a:p>
            <a:r>
              <a:rPr lang="en-GB" dirty="0" smtClean="0"/>
              <a:t>The Lamb of God was slain,</a:t>
            </a:r>
          </a:p>
          <a:p>
            <a:r>
              <a:rPr lang="en-GB" dirty="0" smtClean="0"/>
              <a:t>His soul was once an offering made</a:t>
            </a:r>
          </a:p>
          <a:p>
            <a:r>
              <a:rPr lang="en-GB" dirty="0" smtClean="0"/>
              <a:t>For every soul of man.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Awake from guilty nature’s sleep,</a:t>
            </a:r>
          </a:p>
          <a:p>
            <a:r>
              <a:rPr lang="en-GB" dirty="0" smtClean="0"/>
              <a:t>And Christ shall give you light,</a:t>
            </a:r>
          </a:p>
          <a:p>
            <a:r>
              <a:rPr lang="en-GB" dirty="0" smtClean="0"/>
              <a:t>Cast all your sins into the deep,</a:t>
            </a:r>
          </a:p>
          <a:p>
            <a:r>
              <a:rPr lang="en-GB" dirty="0" smtClean="0"/>
              <a:t>And wash the </a:t>
            </a:r>
            <a:r>
              <a:rPr lang="en-GB" dirty="0" err="1" smtClean="0"/>
              <a:t>Æthiop</a:t>
            </a:r>
            <a:r>
              <a:rPr lang="en-GB" dirty="0" smtClean="0"/>
              <a:t> white.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Harlots and publicans and thieves</a:t>
            </a:r>
          </a:p>
          <a:p>
            <a:r>
              <a:rPr lang="en-GB" dirty="0" smtClean="0"/>
              <a:t>In holy triumph join!</a:t>
            </a:r>
          </a:p>
          <a:p>
            <a:r>
              <a:rPr lang="en-GB" dirty="0" smtClean="0"/>
              <a:t>Saved is the sinner that believes</a:t>
            </a:r>
          </a:p>
          <a:p>
            <a:r>
              <a:rPr lang="en-GB" dirty="0" smtClean="0"/>
              <a:t>From crimes as great as mine.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Murderers and all ye hellish crew</a:t>
            </a:r>
          </a:p>
          <a:p>
            <a:r>
              <a:rPr lang="en-GB" dirty="0" smtClean="0"/>
              <a:t>In holy triumph join!</a:t>
            </a:r>
          </a:p>
          <a:p>
            <a:r>
              <a:rPr lang="en-GB" dirty="0" smtClean="0"/>
              <a:t>Believe the </a:t>
            </a:r>
            <a:r>
              <a:rPr lang="en-GB" dirty="0" err="1" smtClean="0"/>
              <a:t>Savior</a:t>
            </a:r>
            <a:r>
              <a:rPr lang="en-GB" dirty="0" smtClean="0"/>
              <a:t> died for you;</a:t>
            </a:r>
          </a:p>
          <a:p>
            <a:r>
              <a:rPr lang="en-GB" dirty="0" smtClean="0"/>
              <a:t>For me the </a:t>
            </a:r>
            <a:r>
              <a:rPr lang="en-GB" dirty="0" err="1" smtClean="0"/>
              <a:t>Savior</a:t>
            </a:r>
            <a:r>
              <a:rPr lang="en-GB" dirty="0" smtClean="0"/>
              <a:t> died.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O for a thousand tongues to sing</a:t>
            </a:r>
          </a:p>
          <a:p>
            <a:pPr marL="742950" indent="-742950"/>
            <a:r>
              <a:rPr lang="en-GB" dirty="0" smtClean="0"/>
              <a:t>My great Redeemer’s praise,</a:t>
            </a:r>
          </a:p>
          <a:p>
            <a:pPr marL="742950" indent="-742950"/>
            <a:r>
              <a:rPr lang="en-GB" dirty="0" smtClean="0"/>
              <a:t>The glories of my God and King,</a:t>
            </a:r>
          </a:p>
          <a:p>
            <a:pPr marL="742950" indent="-742950"/>
            <a:r>
              <a:rPr lang="en-GB" dirty="0" smtClean="0"/>
              <a:t>The triumphs of His grace!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With me, your chief, ye then shall know,</a:t>
            </a:r>
          </a:p>
          <a:p>
            <a:r>
              <a:rPr lang="en-GB" dirty="0" smtClean="0"/>
              <a:t>Shall feel your sins forgiven;</a:t>
            </a:r>
          </a:p>
          <a:p>
            <a:r>
              <a:rPr lang="en-GB" dirty="0" smtClean="0"/>
              <a:t>Anticipate your heaven below,</a:t>
            </a:r>
          </a:p>
          <a:p>
            <a:r>
              <a:rPr lang="en-GB" dirty="0" smtClean="0"/>
              <a:t>And own that love is heaven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My gracious Master and my God,</a:t>
            </a:r>
          </a:p>
          <a:p>
            <a:r>
              <a:rPr lang="en-GB" dirty="0" smtClean="0"/>
              <a:t>Assist me to proclaim,</a:t>
            </a:r>
          </a:p>
          <a:p>
            <a:r>
              <a:rPr lang="en-GB" dirty="0" smtClean="0"/>
              <a:t>To spread through all the earth abroad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honors</a:t>
            </a:r>
            <a:r>
              <a:rPr lang="en-GB" dirty="0" smtClean="0"/>
              <a:t> of Thy name.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Jesus! the name that charms our fears,</a:t>
            </a:r>
          </a:p>
          <a:p>
            <a:r>
              <a:rPr lang="en-GB" dirty="0" smtClean="0"/>
              <a:t>That bids our sorrows cease;</a:t>
            </a:r>
          </a:p>
          <a:p>
            <a:r>
              <a:rPr lang="en-GB" dirty="0" err="1" smtClean="0"/>
              <a:t>’Tis</a:t>
            </a:r>
            <a:r>
              <a:rPr lang="en-GB" dirty="0" smtClean="0"/>
              <a:t> music in the sinner’s ears,</a:t>
            </a:r>
          </a:p>
          <a:p>
            <a:r>
              <a:rPr lang="en-GB" dirty="0" err="1" smtClean="0"/>
              <a:t>’Tis</a:t>
            </a:r>
            <a:r>
              <a:rPr lang="en-GB" dirty="0" smtClean="0"/>
              <a:t> life, and health, and peace.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 breaks the power of </a:t>
            </a:r>
            <a:r>
              <a:rPr lang="en-GB" dirty="0" err="1" smtClean="0"/>
              <a:t>canceled</a:t>
            </a:r>
            <a:r>
              <a:rPr lang="en-GB" dirty="0" smtClean="0"/>
              <a:t> sin,</a:t>
            </a:r>
          </a:p>
          <a:p>
            <a:r>
              <a:rPr lang="en-GB" dirty="0" smtClean="0"/>
              <a:t>He sets the prisoner free;</a:t>
            </a:r>
          </a:p>
          <a:p>
            <a:r>
              <a:rPr lang="en-GB" dirty="0" smtClean="0"/>
              <a:t>His blood can make the foulest clean,</a:t>
            </a:r>
          </a:p>
          <a:p>
            <a:r>
              <a:rPr lang="en-GB" dirty="0" smtClean="0"/>
              <a:t>His blood availed for me.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 speaks, and, listening to His voice,</a:t>
            </a:r>
          </a:p>
          <a:p>
            <a:r>
              <a:rPr lang="en-GB" dirty="0" smtClean="0"/>
              <a:t>New life the dead receive,</a:t>
            </a:r>
          </a:p>
          <a:p>
            <a:r>
              <a:rPr lang="en-GB" dirty="0" smtClean="0"/>
              <a:t>The mournful, broken hearts rejoice,</a:t>
            </a:r>
          </a:p>
          <a:p>
            <a:r>
              <a:rPr lang="en-GB" dirty="0" smtClean="0"/>
              <a:t>The humble poor believe.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Hear Him, ye deaf; His praise, ye dumb,</a:t>
            </a:r>
          </a:p>
          <a:p>
            <a:r>
              <a:rPr lang="en-GB" dirty="0" smtClean="0"/>
              <a:t>Your loosened tongues employ;</a:t>
            </a:r>
          </a:p>
          <a:p>
            <a:r>
              <a:rPr lang="en-GB" dirty="0" smtClean="0"/>
              <a:t>Ye blind, behold your </a:t>
            </a:r>
            <a:r>
              <a:rPr lang="en-GB" dirty="0" err="1" smtClean="0"/>
              <a:t>Savior</a:t>
            </a:r>
            <a:r>
              <a:rPr lang="en-GB" dirty="0" smtClean="0"/>
              <a:t> come,</a:t>
            </a:r>
          </a:p>
          <a:p>
            <a:r>
              <a:rPr lang="en-GB" dirty="0" smtClean="0"/>
              <a:t>And leap, ye lame, for joy.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Christ your Head, you then shall know,</a:t>
            </a:r>
          </a:p>
          <a:p>
            <a:r>
              <a:rPr lang="en-GB" dirty="0" smtClean="0"/>
              <a:t>Shall feel your sins forgiven;</a:t>
            </a:r>
          </a:p>
          <a:p>
            <a:r>
              <a:rPr lang="en-GB" dirty="0" smtClean="0"/>
              <a:t>Anticipate your heaven below,</a:t>
            </a:r>
          </a:p>
          <a:p>
            <a:r>
              <a:rPr lang="en-GB" dirty="0" smtClean="0"/>
              <a:t>And own that love is heaven.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Glory to God, and praise and love</a:t>
            </a:r>
          </a:p>
          <a:p>
            <a:r>
              <a:rPr lang="en-GB" dirty="0" smtClean="0"/>
              <a:t>Be ever, ever given,</a:t>
            </a:r>
          </a:p>
          <a:p>
            <a:r>
              <a:rPr lang="en-GB" dirty="0" smtClean="0"/>
              <a:t>By saints below and saints above,</a:t>
            </a:r>
          </a:p>
          <a:p>
            <a:r>
              <a:rPr lang="en-GB" dirty="0" smtClean="0"/>
              <a:t>The church in earth and heaven.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551</Words>
  <Application>Microsoft Office PowerPoint</Application>
  <PresentationFormat>On-screen Show (16:9)</PresentationFormat>
  <Paragraphs>81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O For A Thousand Tongues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588</cp:revision>
  <dcterms:created xsi:type="dcterms:W3CDTF">2015-12-30T21:15:25Z</dcterms:created>
  <dcterms:modified xsi:type="dcterms:W3CDTF">2016-01-14T17:19:46Z</dcterms:modified>
</cp:coreProperties>
</file>