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80" r:id="rId6"/>
    <p:sldId id="279" r:id="rId7"/>
    <p:sldId id="28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4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Love Lifted Me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James </a:t>
            </a:r>
            <a:r>
              <a:rPr lang="en-GB" sz="2400" b="1" dirty="0" smtClean="0"/>
              <a:t>Rowe,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</a:t>
            </a:r>
            <a:r>
              <a:rPr lang="en-GB" sz="2400" b="1" dirty="0" smtClean="0"/>
              <a:t>66926, </a:t>
            </a:r>
            <a:r>
              <a:rPr lang="en-GB" sz="2400" b="1" dirty="0" err="1" smtClean="0"/>
              <a:t>Topic:The</a:t>
            </a:r>
            <a:r>
              <a:rPr lang="en-GB" sz="2400" b="1" dirty="0" smtClean="0"/>
              <a:t> </a:t>
            </a:r>
            <a:r>
              <a:rPr lang="en-GB" sz="2400" b="1" dirty="0" smtClean="0"/>
              <a:t>Gospel: Witness</a:t>
            </a:r>
          </a:p>
          <a:p>
            <a:r>
              <a:rPr lang="en-GB" sz="2400" b="1" dirty="0" err="1" smtClean="0"/>
              <a:t>Tunes:Love</a:t>
            </a:r>
            <a:r>
              <a:rPr lang="en-GB" sz="2400" b="1" dirty="0" smtClean="0"/>
              <a:t> Lifted </a:t>
            </a:r>
            <a:r>
              <a:rPr lang="en-GB" sz="2400" b="1" dirty="0" smtClean="0"/>
              <a:t>Me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I was sinking deep in sin,</a:t>
            </a:r>
          </a:p>
          <a:p>
            <a:pPr marL="742950" indent="-742950"/>
            <a:r>
              <a:rPr lang="en-GB" dirty="0" smtClean="0"/>
              <a:t>Far from the peaceful shore;</a:t>
            </a:r>
          </a:p>
          <a:p>
            <a:pPr marL="742950" indent="-742950"/>
            <a:r>
              <a:rPr lang="en-GB" dirty="0" smtClean="0"/>
              <a:t>Very deeply stained within,</a:t>
            </a:r>
          </a:p>
          <a:p>
            <a:pPr marL="742950" indent="-742950"/>
            <a:r>
              <a:rPr lang="en-GB" dirty="0" smtClean="0"/>
              <a:t>Sinking to rise no more;</a:t>
            </a:r>
          </a:p>
          <a:p>
            <a:pPr marL="742950" indent="-742950"/>
            <a:r>
              <a:rPr lang="en-GB" dirty="0" smtClean="0"/>
              <a:t>But the Master of the sea</a:t>
            </a:r>
          </a:p>
          <a:p>
            <a:pPr marL="742950" indent="-742950"/>
            <a:r>
              <a:rPr lang="en-GB" dirty="0" smtClean="0"/>
              <a:t>Heard my despairing cry,</a:t>
            </a:r>
          </a:p>
          <a:p>
            <a:pPr marL="742950" indent="-742950"/>
            <a:r>
              <a:rPr lang="en-GB" dirty="0" smtClean="0"/>
              <a:t>From the waters lifted me;</a:t>
            </a:r>
          </a:p>
          <a:p>
            <a:pPr marL="742950" indent="-742950"/>
            <a:r>
              <a:rPr lang="en-GB" dirty="0" smtClean="0"/>
              <a:t>Now safe am I.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Love lifted me, love lifted me,</a:t>
            </a:r>
          </a:p>
          <a:p>
            <a:r>
              <a:rPr lang="en-GB" dirty="0" smtClean="0"/>
              <a:t>When no one but Christ could help,</a:t>
            </a:r>
          </a:p>
          <a:p>
            <a:r>
              <a:rPr lang="en-GB" dirty="0" smtClean="0"/>
              <a:t>Love lifted me.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/>
            <a:r>
              <a:rPr lang="en-GB" dirty="0" smtClean="0"/>
              <a:t>Verse 2</a:t>
            </a:r>
          </a:p>
          <a:p>
            <a:pPr marL="742950" indent="-742950"/>
            <a:r>
              <a:rPr lang="en-GB" dirty="0" smtClean="0"/>
              <a:t>All my heart to him I give,</a:t>
            </a:r>
          </a:p>
          <a:p>
            <a:pPr marL="742950" indent="-742950"/>
            <a:r>
              <a:rPr lang="en-GB" dirty="0" smtClean="0"/>
              <a:t>Ever to him I'll cling;</a:t>
            </a:r>
          </a:p>
          <a:p>
            <a:pPr marL="742950" indent="-742950"/>
            <a:r>
              <a:rPr lang="en-GB" dirty="0" smtClean="0"/>
              <a:t>In his blessed presence live,</a:t>
            </a:r>
          </a:p>
          <a:p>
            <a:pPr marL="742950" indent="-742950"/>
            <a:r>
              <a:rPr lang="en-GB" dirty="0" smtClean="0"/>
              <a:t>Ever his praises sing.</a:t>
            </a:r>
          </a:p>
          <a:p>
            <a:pPr marL="742950" indent="-742950"/>
            <a:r>
              <a:rPr lang="en-GB" dirty="0" smtClean="0"/>
              <a:t>Love so mighty and so true</a:t>
            </a:r>
          </a:p>
          <a:p>
            <a:pPr marL="742950" indent="-742950"/>
            <a:r>
              <a:rPr lang="en-GB" dirty="0" smtClean="0"/>
              <a:t>Merits my soul's best songs;</a:t>
            </a:r>
          </a:p>
          <a:p>
            <a:pPr marL="742950" indent="-742950"/>
            <a:r>
              <a:rPr lang="en-GB" dirty="0" smtClean="0"/>
              <a:t>Faithful, loving service, too,</a:t>
            </a:r>
          </a:p>
          <a:p>
            <a:pPr marL="742950" indent="-742950"/>
            <a:r>
              <a:rPr lang="en-GB" dirty="0" smtClean="0"/>
              <a:t>To him belongs.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Love lifted me, love lifted me,</a:t>
            </a:r>
          </a:p>
          <a:p>
            <a:r>
              <a:rPr lang="en-GB" dirty="0" smtClean="0"/>
              <a:t>When no one but Christ could help,</a:t>
            </a:r>
          </a:p>
          <a:p>
            <a:r>
              <a:rPr lang="en-GB" dirty="0" smtClean="0"/>
              <a:t>Love lifted me.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Souls in danger, look above,</a:t>
            </a:r>
          </a:p>
          <a:p>
            <a:r>
              <a:rPr lang="en-GB" dirty="0" smtClean="0"/>
              <a:t>Jesus completely saves;</a:t>
            </a:r>
          </a:p>
          <a:p>
            <a:r>
              <a:rPr lang="en-GB" dirty="0" smtClean="0"/>
              <a:t>He will lift you by his love</a:t>
            </a:r>
          </a:p>
          <a:p>
            <a:r>
              <a:rPr lang="en-GB" dirty="0" smtClean="0"/>
              <a:t>Out of the angry waves.</a:t>
            </a:r>
          </a:p>
          <a:p>
            <a:r>
              <a:rPr lang="en-GB" dirty="0" smtClean="0"/>
              <a:t>He's the Master of the sea,</a:t>
            </a:r>
          </a:p>
          <a:p>
            <a:r>
              <a:rPr lang="en-GB" dirty="0" smtClean="0"/>
              <a:t>Billows his will obey;</a:t>
            </a:r>
          </a:p>
          <a:p>
            <a:r>
              <a:rPr lang="en-GB" dirty="0" smtClean="0"/>
              <a:t>He your Saviour wants to be,</a:t>
            </a:r>
          </a:p>
          <a:p>
            <a:r>
              <a:rPr lang="en-GB" dirty="0" smtClean="0"/>
              <a:t>Be saved today.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Love lifted me, love lifted me,</a:t>
            </a:r>
          </a:p>
          <a:p>
            <a:r>
              <a:rPr lang="en-GB" dirty="0" smtClean="0"/>
              <a:t>When no one but Christ could help,</a:t>
            </a:r>
          </a:p>
          <a:p>
            <a:r>
              <a:rPr lang="en-GB" dirty="0" smtClean="0"/>
              <a:t>Love lifted me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234</Words>
  <Application>Microsoft Office PowerPoint</Application>
  <PresentationFormat>On-screen Show (16:9)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Love Lifted Me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537</cp:revision>
  <dcterms:created xsi:type="dcterms:W3CDTF">2015-12-30T21:15:25Z</dcterms:created>
  <dcterms:modified xsi:type="dcterms:W3CDTF">2016-01-12T11:28:16Z</dcterms:modified>
</cp:coreProperties>
</file>