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God is here, and that to bless us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James L. Black,</a:t>
            </a:r>
          </a:p>
          <a:p>
            <a:r>
              <a:rPr lang="en-GB" sz="2400" dirty="0" smtClean="0"/>
              <a:t>John Robson </a:t>
            </a:r>
            <a:r>
              <a:rPr lang="en-GB" sz="2400" dirty="0" err="1" smtClean="0"/>
              <a:t>Sweney</a:t>
            </a:r>
            <a:endParaRPr lang="en-GB" sz="2400" dirty="0" smtClean="0"/>
          </a:p>
          <a:p>
            <a:r>
              <a:rPr lang="en-GB" sz="2400" dirty="0" smtClean="0"/>
              <a:t>CCLI 6257165 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God is here, and that to bless us</a:t>
            </a:r>
          </a:p>
          <a:p>
            <a:pPr marL="742950" indent="-742950"/>
            <a:r>
              <a:rPr lang="en-GB" dirty="0" smtClean="0"/>
              <a:t>With the Spirit's </a:t>
            </a:r>
            <a:r>
              <a:rPr lang="en-GB" dirty="0" err="1" smtClean="0"/>
              <a:t>quick'ning</a:t>
            </a:r>
            <a:r>
              <a:rPr lang="en-GB" dirty="0" smtClean="0"/>
              <a:t> power;</a:t>
            </a:r>
          </a:p>
          <a:p>
            <a:pPr marL="742950" indent="-742950"/>
            <a:r>
              <a:rPr lang="en-GB" dirty="0" smtClean="0"/>
              <a:t>See, the cloud already bending,</a:t>
            </a:r>
          </a:p>
          <a:p>
            <a:pPr marL="742950" indent="-742950"/>
            <a:r>
              <a:rPr lang="en-GB" dirty="0" smtClean="0"/>
              <a:t>Waits to drop the grateful shower.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Let it come, O Lord, we pray Thee!</a:t>
            </a:r>
          </a:p>
          <a:p>
            <a:r>
              <a:rPr lang="en-GB" dirty="0" smtClean="0"/>
              <a:t>Let the shower of blessing fall;</a:t>
            </a:r>
          </a:p>
          <a:p>
            <a:r>
              <a:rPr lang="en-GB" dirty="0" smtClean="0"/>
              <a:t>We are waiting, we are waiting;</a:t>
            </a:r>
          </a:p>
          <a:p>
            <a:r>
              <a:rPr lang="en-GB" dirty="0" smtClean="0"/>
              <a:t>Oh, revive the hearts of all!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God is here! we feel His presence</a:t>
            </a:r>
          </a:p>
          <a:p>
            <a:r>
              <a:rPr lang="en-GB" dirty="0" smtClean="0"/>
              <a:t>In this consecrated place;</a:t>
            </a:r>
          </a:p>
          <a:p>
            <a:r>
              <a:rPr lang="en-GB" dirty="0" smtClean="0"/>
              <a:t>But we need the soul refreshing</a:t>
            </a:r>
          </a:p>
          <a:p>
            <a:r>
              <a:rPr lang="en-GB" dirty="0" smtClean="0"/>
              <a:t>Of His free, unbounded grace.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Let it come, O Lord, we pray Thee,</a:t>
            </a:r>
          </a:p>
          <a:p>
            <a:r>
              <a:rPr lang="en-GB" dirty="0" smtClean="0"/>
              <a:t>Let the shower of blessing fall;</a:t>
            </a:r>
          </a:p>
          <a:p>
            <a:r>
              <a:rPr lang="en-GB" dirty="0" smtClean="0"/>
              <a:t>We are waiting, we are waiting,</a:t>
            </a:r>
          </a:p>
          <a:p>
            <a:r>
              <a:rPr lang="en-GB" dirty="0" smtClean="0"/>
              <a:t>Oh, revive the hearts of all.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God is here! oh, then, believing,</a:t>
            </a:r>
          </a:p>
          <a:p>
            <a:r>
              <a:rPr lang="en-GB" dirty="0" smtClean="0"/>
              <a:t>Bring to Him our one desire,</a:t>
            </a:r>
          </a:p>
          <a:p>
            <a:r>
              <a:rPr lang="en-GB" dirty="0" smtClean="0"/>
              <a:t>That His love may now be kindled,</a:t>
            </a:r>
          </a:p>
          <a:p>
            <a:r>
              <a:rPr lang="en-GB" dirty="0" smtClean="0"/>
              <a:t>Till its flame each heart inspire.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Let it come, O Lord, we pray Thee,</a:t>
            </a:r>
          </a:p>
          <a:p>
            <a:r>
              <a:rPr lang="en-GB" dirty="0" smtClean="0"/>
              <a:t>Let the shower of blessing fall;</a:t>
            </a:r>
          </a:p>
          <a:p>
            <a:r>
              <a:rPr lang="en-GB" dirty="0" smtClean="0"/>
              <a:t>We are waiting, we are waiting,</a:t>
            </a:r>
          </a:p>
          <a:p>
            <a:r>
              <a:rPr lang="en-GB" dirty="0" smtClean="0"/>
              <a:t>Oh, revive the hearts of all.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Saviour, grant the prayer we offer,</a:t>
            </a:r>
          </a:p>
          <a:p>
            <a:r>
              <a:rPr lang="en-GB" dirty="0" smtClean="0"/>
              <a:t>While in simple faith we bow;</a:t>
            </a:r>
          </a:p>
          <a:p>
            <a:r>
              <a:rPr lang="en-GB" dirty="0" smtClean="0"/>
              <a:t>From the windows of Thy mercy</a:t>
            </a:r>
          </a:p>
          <a:p>
            <a:r>
              <a:rPr lang="en-GB" dirty="0" smtClean="0"/>
              <a:t>Pour us out a blessing now.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Let it come, O Lord, we pray Thee,</a:t>
            </a:r>
          </a:p>
          <a:p>
            <a:r>
              <a:rPr lang="en-GB" dirty="0" smtClean="0"/>
              <a:t>Let the shower of blessing fall;</a:t>
            </a:r>
          </a:p>
          <a:p>
            <a:r>
              <a:rPr lang="en-GB" dirty="0" smtClean="0"/>
              <a:t>We are waiting, we are waiting,</a:t>
            </a:r>
          </a:p>
          <a:p>
            <a:r>
              <a:rPr lang="en-GB" dirty="0" smtClean="0"/>
              <a:t>Oh, revive the hearts of all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861</TotalTime>
  <Words>284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God is here, and that to bless us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239</cp:revision>
  <dcterms:created xsi:type="dcterms:W3CDTF">2015-12-30T21:15:25Z</dcterms:created>
  <dcterms:modified xsi:type="dcterms:W3CDTF">2016-01-08T16:32:03Z</dcterms:modified>
</cp:coreProperties>
</file>