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Down at the Cross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Words: Elisha Hoffman, 1878. </a:t>
            </a:r>
          </a:p>
          <a:p>
            <a:r>
              <a:rPr lang="en-GB" sz="2800" b="1" dirty="0" smtClean="0"/>
              <a:t>Music: John Stockton (1813-1877</a:t>
            </a:r>
            <a:r>
              <a:rPr lang="en-GB" sz="2800" b="1" dirty="0" smtClean="0"/>
              <a:t>). PD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Down at the cross where my </a:t>
            </a:r>
            <a:r>
              <a:rPr lang="en-GB" dirty="0" err="1" smtClean="0"/>
              <a:t>Savior</a:t>
            </a:r>
            <a:r>
              <a:rPr lang="en-GB" dirty="0" smtClean="0"/>
              <a:t> died,</a:t>
            </a:r>
          </a:p>
          <a:p>
            <a:pPr marL="742950" indent="-742950"/>
            <a:r>
              <a:rPr lang="en-GB" dirty="0" smtClean="0"/>
              <a:t>Down where for cleansing from sin I cried,</a:t>
            </a:r>
          </a:p>
          <a:p>
            <a:pPr marL="742950" indent="-742950"/>
            <a:r>
              <a:rPr lang="en-GB" dirty="0" smtClean="0"/>
              <a:t>There to my heart was the blood applied;</a:t>
            </a:r>
          </a:p>
          <a:p>
            <a:pPr marL="742950" indent="-742950"/>
            <a:r>
              <a:rPr lang="en-GB" dirty="0" smtClean="0"/>
              <a:t>Glory to His Name!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</a:t>
            </a:r>
            <a:endParaRPr lang="en-GB" dirty="0" smtClean="0"/>
          </a:p>
          <a:p>
            <a:r>
              <a:rPr lang="en-GB" dirty="0" smtClean="0"/>
              <a:t>Glory to His Name, glory to His Name:</a:t>
            </a:r>
          </a:p>
          <a:p>
            <a:r>
              <a:rPr lang="en-GB" dirty="0" smtClean="0"/>
              <a:t>There to my heart was the blood applied;</a:t>
            </a:r>
          </a:p>
          <a:p>
            <a:r>
              <a:rPr lang="en-GB" dirty="0" smtClean="0"/>
              <a:t>Glory to His Name!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am so wondrously saved from sin,</a:t>
            </a:r>
          </a:p>
          <a:p>
            <a:r>
              <a:rPr lang="en-GB" dirty="0" smtClean="0"/>
              <a:t>Jesus so sweetly abides within;</a:t>
            </a:r>
          </a:p>
          <a:p>
            <a:r>
              <a:rPr lang="en-GB" dirty="0" smtClean="0"/>
              <a:t>There at the cross where He took me in;</a:t>
            </a:r>
          </a:p>
          <a:p>
            <a:r>
              <a:rPr lang="en-GB" dirty="0" smtClean="0"/>
              <a:t>Glory to His Name!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</a:t>
            </a:r>
            <a:endParaRPr lang="en-GB" dirty="0" smtClean="0"/>
          </a:p>
          <a:p>
            <a:r>
              <a:rPr lang="en-GB" dirty="0" smtClean="0"/>
              <a:t>Glory to His Name, glory to His Name:</a:t>
            </a:r>
          </a:p>
          <a:p>
            <a:r>
              <a:rPr lang="en-GB" dirty="0" smtClean="0"/>
              <a:t>There to my heart was the blood applied;</a:t>
            </a:r>
          </a:p>
          <a:p>
            <a:r>
              <a:rPr lang="en-GB" dirty="0" smtClean="0"/>
              <a:t>Glory to His Name!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Oh, precious fountain that saves from sin,</a:t>
            </a:r>
          </a:p>
          <a:p>
            <a:r>
              <a:rPr lang="en-GB" dirty="0" smtClean="0"/>
              <a:t>I am so glad I have entered in;</a:t>
            </a:r>
          </a:p>
          <a:p>
            <a:r>
              <a:rPr lang="en-GB" dirty="0" smtClean="0"/>
              <a:t>There Jesus saves me and keeps me clean;</a:t>
            </a:r>
          </a:p>
          <a:p>
            <a:r>
              <a:rPr lang="en-GB" dirty="0" smtClean="0"/>
              <a:t>Glory to His Name!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</a:t>
            </a:r>
            <a:endParaRPr lang="en-GB" dirty="0" smtClean="0"/>
          </a:p>
          <a:p>
            <a:r>
              <a:rPr lang="en-GB" dirty="0" smtClean="0"/>
              <a:t>Glory to His Name, glory to His Name:</a:t>
            </a:r>
          </a:p>
          <a:p>
            <a:r>
              <a:rPr lang="en-GB" dirty="0" smtClean="0"/>
              <a:t>There to my heart was the blood applied;</a:t>
            </a:r>
          </a:p>
          <a:p>
            <a:r>
              <a:rPr lang="en-GB" dirty="0" smtClean="0"/>
              <a:t>Glory to His Name!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Come to this fountain so rich and sweet,</a:t>
            </a:r>
          </a:p>
          <a:p>
            <a:r>
              <a:rPr lang="en-GB" dirty="0" smtClean="0"/>
              <a:t>Cast thy poor soul at the </a:t>
            </a:r>
            <a:r>
              <a:rPr lang="en-GB" dirty="0" err="1" smtClean="0"/>
              <a:t>Savior's</a:t>
            </a:r>
            <a:r>
              <a:rPr lang="en-GB" dirty="0" smtClean="0"/>
              <a:t> feet;</a:t>
            </a:r>
          </a:p>
          <a:p>
            <a:r>
              <a:rPr lang="en-GB" dirty="0" smtClean="0"/>
              <a:t>Plunge in today, and be made complete;</a:t>
            </a:r>
          </a:p>
          <a:p>
            <a:r>
              <a:rPr lang="en-GB" dirty="0" smtClean="0"/>
              <a:t>Glory to His Name!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</a:t>
            </a:r>
            <a:endParaRPr lang="en-GB" dirty="0" smtClean="0"/>
          </a:p>
          <a:p>
            <a:r>
              <a:rPr lang="en-GB" dirty="0" smtClean="0"/>
              <a:t>Glory to His Name, glory to His Name:</a:t>
            </a:r>
          </a:p>
          <a:p>
            <a:r>
              <a:rPr lang="en-GB" dirty="0" smtClean="0"/>
              <a:t>There to my heart was the blood applied;</a:t>
            </a:r>
          </a:p>
          <a:p>
            <a:r>
              <a:rPr lang="en-GB" dirty="0" smtClean="0"/>
              <a:t>Glory to His Name</a:t>
            </a:r>
            <a:r>
              <a:rPr lang="en-GB" dirty="0" smtClean="0"/>
              <a:t>!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245</Words>
  <Application>Microsoft Office PowerPoint</Application>
  <PresentationFormat>On-screen Show (16:9)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Down at the Cross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197</cp:revision>
  <dcterms:created xsi:type="dcterms:W3CDTF">2015-12-30T21:15:25Z</dcterms:created>
  <dcterms:modified xsi:type="dcterms:W3CDTF">2016-01-07T20:40:17Z</dcterms:modified>
</cp:coreProperties>
</file>