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68" r:id="rId7"/>
    <p:sldId id="27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Dear Lord And Father Of Mankind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Author: John Greenleaf </a:t>
            </a:r>
            <a:r>
              <a:rPr lang="en-GB" sz="2800" b="1" dirty="0" smtClean="0"/>
              <a:t>Whittier, </a:t>
            </a:r>
            <a:r>
              <a:rPr lang="en-GB" sz="2800" b="1" dirty="0" err="1" smtClean="0"/>
              <a:t>Copyright:Public</a:t>
            </a:r>
            <a:r>
              <a:rPr lang="en-GB" sz="2800" b="1" dirty="0" smtClean="0"/>
              <a:t> </a:t>
            </a:r>
            <a:r>
              <a:rPr lang="en-GB" sz="2800" b="1" dirty="0" smtClean="0"/>
              <a:t>Domain</a:t>
            </a:r>
          </a:p>
          <a:p>
            <a:r>
              <a:rPr lang="en-GB" sz="2800" b="1" dirty="0" smtClean="0"/>
              <a:t>CCLI Song </a:t>
            </a:r>
            <a:r>
              <a:rPr lang="en-GB" sz="2800" b="1" dirty="0" err="1" smtClean="0"/>
              <a:t>No.:</a:t>
            </a:r>
            <a:r>
              <a:rPr lang="en-GB" sz="2800" b="1" dirty="0" err="1" smtClean="0"/>
              <a:t>Unknown</a:t>
            </a:r>
            <a:r>
              <a:rPr lang="en-GB" sz="2800" b="1" dirty="0" smtClean="0"/>
              <a:t>, </a:t>
            </a:r>
            <a:r>
              <a:rPr lang="en-GB" sz="2800" b="1" dirty="0" err="1" smtClean="0"/>
              <a:t>Topic:Means</a:t>
            </a:r>
            <a:r>
              <a:rPr lang="en-GB" sz="2800" b="1" dirty="0" smtClean="0"/>
              <a:t> </a:t>
            </a:r>
            <a:r>
              <a:rPr lang="en-GB" sz="2800" b="1" dirty="0" smtClean="0"/>
              <a:t>Of Grace: Prayer</a:t>
            </a:r>
          </a:p>
          <a:p>
            <a:r>
              <a:rPr lang="en-GB" sz="2800" b="1" dirty="0" err="1" smtClean="0"/>
              <a:t>Tunes:Repron</a:t>
            </a:r>
            <a:r>
              <a:rPr lang="en-GB" sz="2800" b="1" dirty="0" smtClean="0"/>
              <a:t>, </a:t>
            </a:r>
            <a:r>
              <a:rPr lang="en-GB" sz="2800" b="1" dirty="0" smtClean="0"/>
              <a:t>Rest, Meter:8.6.8.8.6. 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Dear Lord and Father of mankind,</a:t>
            </a:r>
          </a:p>
          <a:p>
            <a:pPr marL="742950" indent="-742950"/>
            <a:r>
              <a:rPr lang="en-GB" dirty="0" smtClean="0"/>
              <a:t>Forgive our foolish ways;</a:t>
            </a:r>
          </a:p>
          <a:p>
            <a:pPr marL="742950" indent="-742950"/>
            <a:r>
              <a:rPr lang="en-GB" dirty="0" err="1" smtClean="0"/>
              <a:t>Reclothe</a:t>
            </a:r>
            <a:r>
              <a:rPr lang="en-GB" dirty="0" smtClean="0"/>
              <a:t> us in our rightful mind;</a:t>
            </a:r>
          </a:p>
          <a:p>
            <a:pPr marL="742950" indent="-742950"/>
            <a:r>
              <a:rPr lang="en-GB" dirty="0" smtClean="0"/>
              <a:t>In purer lives thy service find,</a:t>
            </a:r>
          </a:p>
          <a:p>
            <a:pPr marL="742950" indent="-742950"/>
            <a:r>
              <a:rPr lang="en-GB" dirty="0" smtClean="0"/>
              <a:t>In deeper reverence, praise.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In simple trust like theirs who heard,</a:t>
            </a:r>
          </a:p>
          <a:p>
            <a:r>
              <a:rPr lang="en-GB" dirty="0" smtClean="0"/>
              <a:t>Beside the Syrian sea,</a:t>
            </a:r>
          </a:p>
          <a:p>
            <a:r>
              <a:rPr lang="en-GB" dirty="0" smtClean="0"/>
              <a:t>The gracious calling of the Lord,</a:t>
            </a:r>
          </a:p>
          <a:p>
            <a:r>
              <a:rPr lang="en-GB" dirty="0" smtClean="0"/>
              <a:t>Let us, like them, without a word</a:t>
            </a:r>
          </a:p>
          <a:p>
            <a:r>
              <a:rPr lang="en-GB" dirty="0" smtClean="0"/>
              <a:t>Rise up and follow thee.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Sabbath rest by Galilee!</a:t>
            </a:r>
          </a:p>
          <a:p>
            <a:r>
              <a:rPr lang="en-GB" dirty="0" smtClean="0"/>
              <a:t>O calm of hills above,</a:t>
            </a:r>
          </a:p>
          <a:p>
            <a:r>
              <a:rPr lang="en-GB" dirty="0" smtClean="0"/>
              <a:t>Where Jesus knelt to share with thee</a:t>
            </a:r>
          </a:p>
          <a:p>
            <a:r>
              <a:rPr lang="en-GB" dirty="0" smtClean="0"/>
              <a:t>The silence of eternity,</a:t>
            </a:r>
          </a:p>
          <a:p>
            <a:r>
              <a:rPr lang="en-GB" dirty="0" smtClean="0"/>
              <a:t>Interpreted by love!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Drop thy still dews of quietness</a:t>
            </a:r>
          </a:p>
          <a:p>
            <a:r>
              <a:rPr lang="en-GB" dirty="0" smtClean="0"/>
              <a:t>Till all our strivings cease;</a:t>
            </a:r>
          </a:p>
          <a:p>
            <a:r>
              <a:rPr lang="en-GB" dirty="0" smtClean="0"/>
              <a:t>Take from our souls the strain and stress,</a:t>
            </a:r>
          </a:p>
          <a:p>
            <a:r>
              <a:rPr lang="en-GB" dirty="0" smtClean="0"/>
              <a:t>And let our ordered lives confess</a:t>
            </a:r>
          </a:p>
          <a:p>
            <a:r>
              <a:rPr lang="en-GB" dirty="0" smtClean="0"/>
              <a:t>The beauty of thy peace..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Breathe through the heats of our desire</a:t>
            </a:r>
          </a:p>
          <a:p>
            <a:r>
              <a:rPr lang="en-GB" dirty="0" smtClean="0"/>
              <a:t>Thy coolness and thy balm;</a:t>
            </a:r>
          </a:p>
          <a:p>
            <a:r>
              <a:rPr lang="en-GB" dirty="0" smtClean="0"/>
              <a:t>Let sense be dumb, let flesh retire;</a:t>
            </a:r>
          </a:p>
          <a:p>
            <a:r>
              <a:rPr lang="en-GB" dirty="0" smtClean="0"/>
              <a:t>Speak through the earthquake, wind and fire,</a:t>
            </a:r>
          </a:p>
          <a:p>
            <a:r>
              <a:rPr lang="en-GB" dirty="0" smtClean="0"/>
              <a:t>O still small voice of calm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Chorus:</a:t>
            </a:r>
          </a:p>
          <a:p>
            <a:r>
              <a:rPr lang="en-GB" dirty="0" smtClean="0"/>
              <a:t>Whiter than snow, yes whiter than snow;</a:t>
            </a:r>
          </a:p>
          <a:p>
            <a:r>
              <a:rPr lang="en-GB" dirty="0" smtClean="0"/>
              <a:t>Now wash me, and I shall be whiter than snow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233</Words>
  <Application>Microsoft Office PowerPoint</Application>
  <PresentationFormat>On-screen Show (16:9)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Dear Lord And Father Of Mankind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184</cp:revision>
  <dcterms:created xsi:type="dcterms:W3CDTF">2015-12-30T21:15:25Z</dcterms:created>
  <dcterms:modified xsi:type="dcterms:W3CDTF">2016-01-07T20:11:16Z</dcterms:modified>
</cp:coreProperties>
</file>