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5" r:id="rId7"/>
    <p:sldId id="259" r:id="rId8"/>
    <p:sldId id="266" r:id="rId9"/>
    <p:sldId id="261" r:id="rId10"/>
    <p:sldId id="267" r:id="rId11"/>
    <p:sldId id="263" r:id="rId12"/>
    <p:sldId id="268" r:id="rId13"/>
    <p:sldId id="262" r:id="rId14"/>
    <p:sldId id="269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Come, Ye Sinners, Poor and Needy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92500" lnSpcReduction="10000"/>
          </a:bodyPr>
          <a:lstStyle/>
          <a:p>
            <a:r>
              <a:rPr lang="en-GB" sz="2800" b="1" dirty="0" smtClean="0"/>
              <a:t>Lyrics: Joseph Hart</a:t>
            </a:r>
          </a:p>
          <a:p>
            <a:r>
              <a:rPr lang="en-GB" sz="2800" b="1" dirty="0" err="1" smtClean="0"/>
              <a:t>Scripture:Matthew</a:t>
            </a:r>
            <a:r>
              <a:rPr lang="en-GB" sz="2800" b="1" dirty="0" smtClean="0"/>
              <a:t> 11:28-30</a:t>
            </a:r>
          </a:p>
          <a:p>
            <a:r>
              <a:rPr lang="en-GB" sz="2800" b="1" dirty="0" smtClean="0"/>
              <a:t>Meter: 8.7.8.7 R </a:t>
            </a:r>
            <a:r>
              <a:rPr lang="en-GB" sz="2800" b="1" dirty="0" smtClean="0"/>
              <a:t> 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</a:t>
            </a:r>
            <a:r>
              <a:rPr lang="en-GB" dirty="0" smtClean="0"/>
              <a:t>will arise and go to Jesus,</a:t>
            </a:r>
          </a:p>
          <a:p>
            <a:r>
              <a:rPr lang="en-GB" dirty="0" smtClean="0"/>
              <a:t>He will embrace me in His arms;</a:t>
            </a:r>
          </a:p>
          <a:p>
            <a:r>
              <a:rPr lang="en-GB" dirty="0" smtClean="0"/>
              <a:t>In the arms of my dear </a:t>
            </a:r>
            <a:r>
              <a:rPr lang="en-GB" dirty="0" err="1" smtClean="0"/>
              <a:t>Savior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Oh, there are ten thousand charms.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Lo! </a:t>
            </a:r>
            <a:r>
              <a:rPr lang="en-GB" dirty="0" err="1" smtClean="0"/>
              <a:t>th</a:t>
            </a:r>
            <a:r>
              <a:rPr lang="en-GB" dirty="0" smtClean="0"/>
              <a:t>' incarnate God ascended,</a:t>
            </a:r>
          </a:p>
          <a:p>
            <a:r>
              <a:rPr lang="en-GB" dirty="0" smtClean="0"/>
              <a:t>Pleads the merit of His blood:</a:t>
            </a:r>
          </a:p>
          <a:p>
            <a:r>
              <a:rPr lang="en-GB" dirty="0" smtClean="0"/>
              <a:t>Venture on Him, venture wholly,</a:t>
            </a:r>
          </a:p>
          <a:p>
            <a:r>
              <a:rPr lang="en-GB" dirty="0" smtClean="0"/>
              <a:t>Let no other trust intrude.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</a:t>
            </a:r>
            <a:r>
              <a:rPr lang="en-GB" dirty="0" smtClean="0"/>
              <a:t>will arise and go to Jesus,</a:t>
            </a:r>
          </a:p>
          <a:p>
            <a:r>
              <a:rPr lang="en-GB" dirty="0" smtClean="0"/>
              <a:t>He will embrace me in His arms;</a:t>
            </a:r>
          </a:p>
          <a:p>
            <a:r>
              <a:rPr lang="en-GB" dirty="0" smtClean="0"/>
              <a:t>In the arms of my dear </a:t>
            </a:r>
            <a:r>
              <a:rPr lang="en-GB" dirty="0" err="1" smtClean="0"/>
              <a:t>Savior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Oh, there are ten thousand charms.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 not conscience make you linger,</a:t>
            </a:r>
          </a:p>
          <a:p>
            <a:r>
              <a:rPr lang="en-GB" dirty="0" smtClean="0"/>
              <a:t>Not of fitness fondly dream;</a:t>
            </a:r>
          </a:p>
          <a:p>
            <a:r>
              <a:rPr lang="en-GB" dirty="0" smtClean="0"/>
              <a:t>All the fitness He </a:t>
            </a:r>
            <a:r>
              <a:rPr lang="en-GB" dirty="0" err="1" smtClean="0"/>
              <a:t>requireth</a:t>
            </a:r>
            <a:endParaRPr lang="en-GB" dirty="0" smtClean="0"/>
          </a:p>
          <a:p>
            <a:r>
              <a:rPr lang="en-GB" dirty="0" smtClean="0"/>
              <a:t>Is to feel your need of Him.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</a:t>
            </a:r>
            <a:r>
              <a:rPr lang="en-GB" dirty="0" smtClean="0"/>
              <a:t>will arise and go to Jesus,</a:t>
            </a:r>
          </a:p>
          <a:p>
            <a:r>
              <a:rPr lang="en-GB" dirty="0" smtClean="0"/>
              <a:t>He will embrace me in His arms;</a:t>
            </a:r>
          </a:p>
          <a:p>
            <a:r>
              <a:rPr lang="en-GB" dirty="0" smtClean="0"/>
              <a:t>In the arms of my dear </a:t>
            </a:r>
            <a:r>
              <a:rPr lang="en-GB" dirty="0" err="1" smtClean="0"/>
              <a:t>Savior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Oh, there are ten thousand charms.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Come, ye sinners, poor and needy,</a:t>
            </a:r>
          </a:p>
          <a:p>
            <a:pPr marL="742950" indent="-742950"/>
            <a:r>
              <a:rPr lang="en-GB" dirty="0" smtClean="0"/>
              <a:t>Weak and wounded, sick and sore;</a:t>
            </a:r>
          </a:p>
          <a:p>
            <a:pPr marL="742950" indent="-742950"/>
            <a:r>
              <a:rPr lang="en-GB" dirty="0" smtClean="0"/>
              <a:t>Jesus ready stands to save you,</a:t>
            </a:r>
          </a:p>
          <a:p>
            <a:pPr marL="742950" indent="-742950"/>
            <a:r>
              <a:rPr lang="en-GB" dirty="0" smtClean="0"/>
              <a:t>Full of pity, love and </a:t>
            </a:r>
            <a:r>
              <a:rPr lang="en-GB" dirty="0" err="1" smtClean="0"/>
              <a:t>pow'r</a:t>
            </a:r>
            <a:r>
              <a:rPr lang="en-GB" dirty="0" smtClean="0"/>
              <a:t>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</a:t>
            </a:r>
            <a:r>
              <a:rPr lang="en-GB" dirty="0" smtClean="0"/>
              <a:t>will arise and go to Jesus,</a:t>
            </a:r>
          </a:p>
          <a:p>
            <a:r>
              <a:rPr lang="en-GB" dirty="0" smtClean="0"/>
              <a:t>He will embrace me in His arms;</a:t>
            </a:r>
          </a:p>
          <a:p>
            <a:r>
              <a:rPr lang="en-GB" dirty="0" smtClean="0"/>
              <a:t>In the arms of my dear </a:t>
            </a:r>
            <a:r>
              <a:rPr lang="en-GB" dirty="0" err="1" smtClean="0"/>
              <a:t>Savior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Oh, there are ten thousand charms.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Come, ye thirsty, come, and welcome,</a:t>
            </a:r>
          </a:p>
          <a:p>
            <a:r>
              <a:rPr lang="en-GB" dirty="0" smtClean="0"/>
              <a:t>God's free bounty glorify;</a:t>
            </a:r>
          </a:p>
          <a:p>
            <a:r>
              <a:rPr lang="en-GB" dirty="0" smtClean="0"/>
              <a:t>True belief and true repentance,</a:t>
            </a:r>
          </a:p>
          <a:p>
            <a:r>
              <a:rPr lang="en-GB" dirty="0" smtClean="0"/>
              <a:t>Every grace that brings you nigh.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</a:t>
            </a:r>
            <a:r>
              <a:rPr lang="en-GB" dirty="0" smtClean="0"/>
              <a:t>will arise and go to Jesus,</a:t>
            </a:r>
          </a:p>
          <a:p>
            <a:r>
              <a:rPr lang="en-GB" dirty="0" smtClean="0"/>
              <a:t>He will embrace me in His arms;</a:t>
            </a:r>
          </a:p>
          <a:p>
            <a:r>
              <a:rPr lang="en-GB" dirty="0" smtClean="0"/>
              <a:t>In the arms of my dear </a:t>
            </a:r>
            <a:r>
              <a:rPr lang="en-GB" dirty="0" err="1" smtClean="0"/>
              <a:t>Savior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Oh, there are ten thousand charms.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</a:t>
            </a:r>
            <a:r>
              <a:rPr lang="en-GB" dirty="0" smtClean="0"/>
              <a:t>will arise and go to Jesus,</a:t>
            </a:r>
          </a:p>
          <a:p>
            <a:r>
              <a:rPr lang="en-GB" dirty="0" smtClean="0"/>
              <a:t>He will embrace me in His arms;</a:t>
            </a:r>
          </a:p>
          <a:p>
            <a:r>
              <a:rPr lang="en-GB" dirty="0" smtClean="0"/>
              <a:t>In the arms of my dear </a:t>
            </a:r>
            <a:r>
              <a:rPr lang="en-GB" dirty="0" err="1" smtClean="0"/>
              <a:t>Savior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Oh, there are ten thousand charms.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Come, ye weary, heavy-laden,</a:t>
            </a:r>
          </a:p>
          <a:p>
            <a:r>
              <a:rPr lang="en-GB" dirty="0" smtClean="0"/>
              <a:t>Lost and ruined by the fall;</a:t>
            </a:r>
          </a:p>
          <a:p>
            <a:r>
              <a:rPr lang="en-GB" dirty="0" smtClean="0"/>
              <a:t>If you tarry till you're better,</a:t>
            </a:r>
          </a:p>
          <a:p>
            <a:r>
              <a:rPr lang="en-GB" dirty="0" smtClean="0"/>
              <a:t>You will never come at all.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</a:t>
            </a:r>
            <a:r>
              <a:rPr lang="en-GB" dirty="0" smtClean="0"/>
              <a:t>will arise and go to Jesus,</a:t>
            </a:r>
          </a:p>
          <a:p>
            <a:r>
              <a:rPr lang="en-GB" dirty="0" smtClean="0"/>
              <a:t>He will embrace me in His arms;</a:t>
            </a:r>
          </a:p>
          <a:p>
            <a:r>
              <a:rPr lang="en-GB" dirty="0" smtClean="0"/>
              <a:t>In the arms of my dear </a:t>
            </a:r>
            <a:r>
              <a:rPr lang="en-GB" dirty="0" err="1" smtClean="0"/>
              <a:t>Savior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Oh, there are ten thousand charms.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View Him prostrate in the garden;</a:t>
            </a:r>
          </a:p>
          <a:p>
            <a:r>
              <a:rPr lang="en-GB" dirty="0" smtClean="0"/>
              <a:t>On the ground your Maker lies;</a:t>
            </a:r>
          </a:p>
          <a:p>
            <a:r>
              <a:rPr lang="en-GB" dirty="0" smtClean="0"/>
              <a:t>On the bloody tree behold Him;</a:t>
            </a:r>
          </a:p>
          <a:p>
            <a:r>
              <a:rPr lang="en-GB" dirty="0" smtClean="0"/>
              <a:t>Sinner, will this not suffice?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413</Words>
  <Application>Microsoft Office PowerPoint</Application>
  <PresentationFormat>On-screen Show (16:9)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Come, Ye Sinners, Poor and Needy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167</cp:revision>
  <dcterms:created xsi:type="dcterms:W3CDTF">2015-12-30T21:15:25Z</dcterms:created>
  <dcterms:modified xsi:type="dcterms:W3CDTF">2016-01-07T19:11:13Z</dcterms:modified>
</cp:coreProperties>
</file>