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Still, My Soul! for God Is Near!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</a:t>
            </a:r>
            <a:r>
              <a:rPr lang="en-GB" sz="2400" dirty="0" err="1" smtClean="0"/>
              <a:t>MacLagan</a:t>
            </a:r>
            <a:r>
              <a:rPr lang="en-GB" sz="2400" dirty="0" smtClean="0"/>
              <a:t>, ca. 1873. </a:t>
            </a:r>
          </a:p>
          <a:p>
            <a:r>
              <a:rPr lang="en-GB" sz="2400" dirty="0" smtClean="0"/>
              <a:t>Music: John Stanley, ca. 1760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 still, my soul! for God is near!</a:t>
            </a:r>
          </a:p>
          <a:p>
            <a:pPr marL="742950" indent="-742950"/>
            <a:r>
              <a:rPr lang="en-GB" dirty="0" smtClean="0"/>
              <a:t>The great High Priest is with thee now;</a:t>
            </a:r>
          </a:p>
          <a:p>
            <a:pPr marL="742950" indent="-742950"/>
            <a:r>
              <a:rPr lang="en-GB" dirty="0" smtClean="0"/>
              <a:t>The Lord of life Himself is near,</a:t>
            </a:r>
          </a:p>
          <a:p>
            <a:pPr marL="742950" indent="-742950"/>
            <a:r>
              <a:rPr lang="en-GB" dirty="0" smtClean="0"/>
              <a:t>Before Whose face the angels bow.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make thy heart His lowly throne</a:t>
            </a:r>
          </a:p>
          <a:p>
            <a:r>
              <a:rPr lang="en-GB" dirty="0" smtClean="0"/>
              <a:t>Thy </a:t>
            </a:r>
            <a:r>
              <a:rPr lang="en-GB" dirty="0" err="1" smtClean="0"/>
              <a:t>Savior</a:t>
            </a:r>
            <a:r>
              <a:rPr lang="en-GB" dirty="0" smtClean="0"/>
              <a:t> God in love draws nigh;</a:t>
            </a:r>
          </a:p>
          <a:p>
            <a:r>
              <a:rPr lang="en-GB" dirty="0" smtClean="0"/>
              <a:t>He gives Himself unto His own,</a:t>
            </a:r>
          </a:p>
          <a:p>
            <a:r>
              <a:rPr lang="en-GB" dirty="0" smtClean="0"/>
              <a:t>For whom He once came down to die.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pleads before the mercy-seat;</a:t>
            </a:r>
          </a:p>
          <a:p>
            <a:r>
              <a:rPr lang="en-GB" dirty="0" smtClean="0"/>
              <a:t>He pleads with God, He pleads for thee;</a:t>
            </a:r>
          </a:p>
          <a:p>
            <a:r>
              <a:rPr lang="en-GB" dirty="0" smtClean="0"/>
              <a:t>He gives </a:t>
            </a:r>
            <a:r>
              <a:rPr lang="en-GB" dirty="0" err="1" smtClean="0"/>
              <a:t>thee</a:t>
            </a:r>
            <a:r>
              <a:rPr lang="en-GB" dirty="0" smtClean="0"/>
              <a:t> bread from Heav'n to eat,</a:t>
            </a:r>
          </a:p>
          <a:p>
            <a:r>
              <a:rPr lang="en-GB" dirty="0" smtClean="0"/>
              <a:t>His flesh and blood in mystery.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come, O Lord! for Thou dost call-</a:t>
            </a:r>
          </a:p>
          <a:p>
            <a:r>
              <a:rPr lang="en-GB" dirty="0" smtClean="0"/>
              <a:t>To blend my pleading prayer with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To Thee I give myself-my all,</a:t>
            </a:r>
          </a:p>
          <a:p>
            <a:r>
              <a:rPr lang="en-GB" dirty="0" smtClean="0"/>
              <a:t>And feed on Thee and make Thee mine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163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Still, My Soul! for God Is Near!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90</cp:revision>
  <dcterms:created xsi:type="dcterms:W3CDTF">2015-12-30T21:15:25Z</dcterms:created>
  <dcterms:modified xsi:type="dcterms:W3CDTF">2016-01-04T19:40:41Z</dcterms:modified>
</cp:coreProperties>
</file>