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8" r:id="rId5"/>
    <p:sldId id="278" r:id="rId6"/>
    <p:sldId id="276" r:id="rId7"/>
    <p:sldId id="279" r:id="rId8"/>
    <p:sldId id="275" r:id="rId9"/>
    <p:sldId id="280" r:id="rId10"/>
    <p:sldId id="277" r:id="rId11"/>
    <p:sldId id="281" r:id="rId12"/>
    <p:sldId id="274" r:id="rId13"/>
    <p:sldId id="282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At the Cross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Lyrics: Isaac Watts</a:t>
            </a:r>
          </a:p>
          <a:p>
            <a:r>
              <a:rPr lang="en-GB" sz="2400" dirty="0" smtClean="0"/>
              <a:t>Scripture:1 Timothy 2:5-6</a:t>
            </a:r>
          </a:p>
          <a:p>
            <a:r>
              <a:rPr lang="en-GB" sz="2400" dirty="0" smtClean="0"/>
              <a:t>Meter: 8.6.8.6.12.10.10.9 </a:t>
            </a:r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Thus might I hide my blushing face</a:t>
            </a:r>
          </a:p>
          <a:p>
            <a:r>
              <a:rPr lang="en-GB" dirty="0" smtClean="0"/>
              <a:t>While His dear cross appears,</a:t>
            </a:r>
          </a:p>
          <a:p>
            <a:r>
              <a:rPr lang="en-GB" dirty="0" smtClean="0"/>
              <a:t>Dissolve my heart in thankfulness,</a:t>
            </a:r>
          </a:p>
          <a:p>
            <a:r>
              <a:rPr lang="en-GB" dirty="0" smtClean="0"/>
              <a:t>And melt my eyes to tears.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At the cross, at the cross where I first saw the light,</a:t>
            </a:r>
          </a:p>
          <a:p>
            <a:r>
              <a:rPr lang="en-GB" dirty="0" smtClean="0"/>
              <a:t>And the burden of my heart rolled away,</a:t>
            </a:r>
          </a:p>
          <a:p>
            <a:r>
              <a:rPr lang="en-GB" dirty="0" smtClean="0"/>
              <a:t>It was there by faith I received my sight,</a:t>
            </a:r>
          </a:p>
          <a:p>
            <a:r>
              <a:rPr lang="en-GB" dirty="0" smtClean="0"/>
              <a:t>And now I am happy all the day!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But drops of grief can ne'er repay</a:t>
            </a:r>
          </a:p>
          <a:p>
            <a:r>
              <a:rPr lang="en-GB" dirty="0" smtClean="0"/>
              <a:t>The debt of love I owe:</a:t>
            </a:r>
          </a:p>
          <a:p>
            <a:r>
              <a:rPr lang="en-GB" dirty="0" smtClean="0"/>
              <a:t>Here, Lord, I give myself away,</a:t>
            </a:r>
          </a:p>
          <a:p>
            <a:r>
              <a:rPr lang="en-GB" dirty="0" err="1" smtClean="0"/>
              <a:t>'Tis</a:t>
            </a:r>
            <a:r>
              <a:rPr lang="en-GB" dirty="0" smtClean="0"/>
              <a:t> all that I can do.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At the cross, at the cross where I first saw the light,</a:t>
            </a:r>
          </a:p>
          <a:p>
            <a:r>
              <a:rPr lang="en-GB" dirty="0" smtClean="0"/>
              <a:t>And the burden of my heart rolled away,</a:t>
            </a:r>
          </a:p>
          <a:p>
            <a:r>
              <a:rPr lang="en-GB" dirty="0" smtClean="0"/>
              <a:t>It was there by faith I received my sight,</a:t>
            </a:r>
          </a:p>
          <a:p>
            <a:r>
              <a:rPr lang="en-GB" dirty="0" smtClean="0"/>
              <a:t>And now I am happy all the day</a:t>
            </a:r>
            <a:r>
              <a:rPr lang="en-GB" dirty="0" smtClean="0"/>
              <a:t>!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Alas! and did my </a:t>
            </a:r>
            <a:r>
              <a:rPr lang="en-GB" dirty="0" err="1" smtClean="0"/>
              <a:t>Savior</a:t>
            </a:r>
            <a:r>
              <a:rPr lang="en-GB" dirty="0" smtClean="0"/>
              <a:t> bleed</a:t>
            </a:r>
          </a:p>
          <a:p>
            <a:pPr marL="742950" indent="-742950"/>
            <a:r>
              <a:rPr lang="en-GB" dirty="0" smtClean="0"/>
              <a:t>And did my </a:t>
            </a:r>
            <a:r>
              <a:rPr lang="en-GB" dirty="0" err="1" smtClean="0"/>
              <a:t>Sov'reign</a:t>
            </a:r>
            <a:r>
              <a:rPr lang="en-GB" dirty="0" smtClean="0"/>
              <a:t> die?</a:t>
            </a:r>
          </a:p>
          <a:p>
            <a:pPr marL="742950" indent="-742950"/>
            <a:r>
              <a:rPr lang="en-GB" dirty="0" smtClean="0"/>
              <a:t>Would He devote that sacred head</a:t>
            </a:r>
          </a:p>
          <a:p>
            <a:pPr marL="742950" indent="-742950"/>
            <a:r>
              <a:rPr lang="en-GB" dirty="0" smtClean="0"/>
              <a:t>For such a worm as 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At the cross, at the cross where I first saw the light,</a:t>
            </a:r>
          </a:p>
          <a:p>
            <a:r>
              <a:rPr lang="en-GB" dirty="0" smtClean="0"/>
              <a:t>And the burden of my heart rolled away,</a:t>
            </a:r>
          </a:p>
          <a:p>
            <a:r>
              <a:rPr lang="en-GB" dirty="0" smtClean="0"/>
              <a:t>It was there by faith I received my sight,</a:t>
            </a:r>
          </a:p>
          <a:p>
            <a:r>
              <a:rPr lang="en-GB" dirty="0" smtClean="0"/>
              <a:t>And now I am happy all the day!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Thy body slain, sweet Jesus, </a:t>
            </a:r>
            <a:r>
              <a:rPr lang="en-GB" dirty="0" err="1" smtClean="0"/>
              <a:t>Thine</a:t>
            </a:r>
            <a:r>
              <a:rPr lang="en-GB" dirty="0" smtClean="0"/>
              <a:t>-</a:t>
            </a:r>
          </a:p>
          <a:p>
            <a:r>
              <a:rPr lang="en-GB" dirty="0" smtClean="0"/>
              <a:t>And bathed in its own blood-</a:t>
            </a:r>
          </a:p>
          <a:p>
            <a:r>
              <a:rPr lang="en-GB" dirty="0" smtClean="0"/>
              <a:t>While the firm mark of wrath divine,</a:t>
            </a:r>
          </a:p>
          <a:p>
            <a:r>
              <a:rPr lang="en-GB" dirty="0" smtClean="0"/>
              <a:t>His soul in anguish stood.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At the cross, at the cross where I first saw the light,</a:t>
            </a:r>
          </a:p>
          <a:p>
            <a:r>
              <a:rPr lang="en-GB" dirty="0" smtClean="0"/>
              <a:t>And the burden of my heart rolled away,</a:t>
            </a:r>
          </a:p>
          <a:p>
            <a:r>
              <a:rPr lang="en-GB" dirty="0" smtClean="0"/>
              <a:t>It was there by faith I received my sight,</a:t>
            </a:r>
          </a:p>
          <a:p>
            <a:r>
              <a:rPr lang="en-GB" dirty="0" smtClean="0"/>
              <a:t>And now I am happy all the day!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Was it for crimes that I had done</a:t>
            </a:r>
          </a:p>
          <a:p>
            <a:r>
              <a:rPr lang="en-GB" dirty="0" smtClean="0"/>
              <a:t>He groaned upon the tree?</a:t>
            </a:r>
          </a:p>
          <a:p>
            <a:r>
              <a:rPr lang="en-GB" dirty="0" smtClean="0"/>
              <a:t>Amazing pity! grace unknown!</a:t>
            </a:r>
          </a:p>
          <a:p>
            <a:r>
              <a:rPr lang="en-GB" dirty="0" smtClean="0"/>
              <a:t>And love beyond degree!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At the cross, at the cross where I first saw the light,</a:t>
            </a:r>
          </a:p>
          <a:p>
            <a:r>
              <a:rPr lang="en-GB" dirty="0" smtClean="0"/>
              <a:t>And the burden of my heart rolled away,</a:t>
            </a:r>
          </a:p>
          <a:p>
            <a:r>
              <a:rPr lang="en-GB" dirty="0" smtClean="0"/>
              <a:t>It was there by faith I received my sight,</a:t>
            </a:r>
          </a:p>
          <a:p>
            <a:r>
              <a:rPr lang="en-GB" dirty="0" smtClean="0"/>
              <a:t>And now I am happy all the day!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Well might the sun in darkness hide</a:t>
            </a:r>
          </a:p>
          <a:p>
            <a:r>
              <a:rPr lang="en-GB" dirty="0" smtClean="0"/>
              <a:t>And shut his glories in,</a:t>
            </a:r>
          </a:p>
          <a:p>
            <a:r>
              <a:rPr lang="en-GB" dirty="0" smtClean="0"/>
              <a:t>When Christ, the mighty Maker died,</a:t>
            </a:r>
          </a:p>
          <a:p>
            <a:r>
              <a:rPr lang="en-GB" dirty="0" smtClean="0"/>
              <a:t>For man the creature's sin.</a:t>
            </a:r>
            <a:endParaRPr lang="en-GB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At the cross, at the cross where I first saw the light,</a:t>
            </a:r>
          </a:p>
          <a:p>
            <a:r>
              <a:rPr lang="en-GB" dirty="0" smtClean="0"/>
              <a:t>And the burden of my heart rolled away,</a:t>
            </a:r>
          </a:p>
          <a:p>
            <a:r>
              <a:rPr lang="en-GB" dirty="0" smtClean="0"/>
              <a:t>It was there by faith I received my sight,</a:t>
            </a:r>
          </a:p>
          <a:p>
            <a:r>
              <a:rPr lang="en-GB" dirty="0" smtClean="0"/>
              <a:t>And now I am happy all the day!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441</Words>
  <Application>Microsoft Office PowerPoint</Application>
  <PresentationFormat>On-screen Show (16:9)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At the Cross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76</cp:revision>
  <dcterms:created xsi:type="dcterms:W3CDTF">2015-12-30T21:15:25Z</dcterms:created>
  <dcterms:modified xsi:type="dcterms:W3CDTF">2016-01-02T17:27:28Z</dcterms:modified>
</cp:coreProperties>
</file>