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Almost Persuaded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Lyrics: Philip P. Bliss Almost persuaded</a:t>
            </a:r>
          </a:p>
          <a:p>
            <a:r>
              <a:rPr lang="en-GB" sz="2000" smtClean="0"/>
              <a:t>The Charm (Chicago, Illinois: Root &amp; Cady, 1871, number 69</a:t>
            </a:r>
            <a:endParaRPr lang="en-GB" sz="2400" dirty="0" smtClean="0"/>
          </a:p>
          <a:p>
            <a:r>
              <a:rPr lang="en-GB" sz="2400" dirty="0" err="1" smtClean="0"/>
              <a:t>Scripture:Acts</a:t>
            </a:r>
            <a:r>
              <a:rPr lang="en-GB" sz="2400" dirty="0" smtClean="0"/>
              <a:t> 26:28</a:t>
            </a:r>
          </a:p>
          <a:p>
            <a:r>
              <a:rPr lang="en-GB" sz="2400" dirty="0" smtClean="0"/>
              <a:t>Meter: 9.9.6.6.6.4 PD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"Almost persuaded" now to believe;</a:t>
            </a:r>
          </a:p>
          <a:p>
            <a:pPr marL="742950" indent="-742950"/>
            <a:r>
              <a:rPr lang="en-GB" dirty="0" smtClean="0"/>
              <a:t>"Almost persuaded" Christ to receive;</a:t>
            </a:r>
          </a:p>
          <a:p>
            <a:pPr marL="742950" indent="-742950"/>
            <a:r>
              <a:rPr lang="en-GB" dirty="0" smtClean="0"/>
              <a:t>Seems now some soul to say,</a:t>
            </a:r>
          </a:p>
          <a:p>
            <a:pPr marL="742950" indent="-742950"/>
            <a:r>
              <a:rPr lang="en-GB" dirty="0" smtClean="0"/>
              <a:t>"Go, Spirit, go Thy way,</a:t>
            </a:r>
          </a:p>
          <a:p>
            <a:pPr marL="742950" indent="-742950"/>
            <a:r>
              <a:rPr lang="en-GB" dirty="0" smtClean="0"/>
              <a:t>Some more convenient day</a:t>
            </a:r>
          </a:p>
          <a:p>
            <a:pPr marL="742950" indent="-742950"/>
            <a:r>
              <a:rPr lang="en-GB" dirty="0" smtClean="0"/>
              <a:t>On Thee I'll call."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"Almost persuaded," come, come today;</a:t>
            </a:r>
          </a:p>
          <a:p>
            <a:r>
              <a:rPr lang="en-GB" dirty="0" smtClean="0"/>
              <a:t>"Almost persuaded," turn not away;</a:t>
            </a:r>
          </a:p>
          <a:p>
            <a:r>
              <a:rPr lang="en-GB" dirty="0" smtClean="0"/>
              <a:t>Jesus invites you here,</a:t>
            </a:r>
          </a:p>
          <a:p>
            <a:r>
              <a:rPr lang="en-GB" dirty="0" smtClean="0"/>
              <a:t>Angels are </a:t>
            </a:r>
            <a:r>
              <a:rPr lang="en-GB" dirty="0" err="1" smtClean="0"/>
              <a:t>ling'ring</a:t>
            </a:r>
            <a:r>
              <a:rPr lang="en-GB" dirty="0" smtClean="0"/>
              <a:t> near,</a:t>
            </a:r>
          </a:p>
          <a:p>
            <a:r>
              <a:rPr lang="en-GB" dirty="0" smtClean="0"/>
              <a:t>Prayers rise from hearts so dear;</a:t>
            </a:r>
          </a:p>
          <a:p>
            <a:r>
              <a:rPr lang="en-GB" dirty="0" smtClean="0"/>
              <a:t>O </a:t>
            </a:r>
            <a:r>
              <a:rPr lang="en-GB" dirty="0" err="1" smtClean="0"/>
              <a:t>wand'rer</a:t>
            </a:r>
            <a:r>
              <a:rPr lang="en-GB" dirty="0" smtClean="0"/>
              <a:t>, come!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"Almost persuaded," harvest is past!</a:t>
            </a:r>
          </a:p>
          <a:p>
            <a:r>
              <a:rPr lang="en-GB" dirty="0" smtClean="0"/>
              <a:t>"Almost persuaded," doom comes at last!</a:t>
            </a:r>
          </a:p>
          <a:p>
            <a:r>
              <a:rPr lang="en-GB" dirty="0" smtClean="0"/>
              <a:t>"Almost" cannot avail;</a:t>
            </a:r>
          </a:p>
          <a:p>
            <a:r>
              <a:rPr lang="en-GB" dirty="0" smtClean="0"/>
              <a:t>"Almost" is but to fail!</a:t>
            </a:r>
          </a:p>
          <a:p>
            <a:r>
              <a:rPr lang="en-GB" dirty="0" smtClean="0"/>
              <a:t>Sad, sad, that bitter wail-</a:t>
            </a:r>
          </a:p>
          <a:p>
            <a:r>
              <a:rPr lang="en-GB" dirty="0" smtClean="0"/>
              <a:t>"Almost," but lost!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155</Words>
  <Application>Microsoft Office PowerPoint</Application>
  <PresentationFormat>On-screen Show (16:9)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Almost Persuaded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50</cp:revision>
  <dcterms:created xsi:type="dcterms:W3CDTF">2015-12-30T21:15:25Z</dcterms:created>
  <dcterms:modified xsi:type="dcterms:W3CDTF">2016-01-02T15:59:26Z</dcterms:modified>
</cp:coreProperties>
</file>