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1" r:id="rId6"/>
    <p:sldId id="27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That I Am I Owe to Thee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The Psalter, 1912. </a:t>
            </a:r>
          </a:p>
          <a:p>
            <a:r>
              <a:rPr lang="en-GB" sz="2400" dirty="0" smtClean="0"/>
              <a:t>Music: Henry Oliver, 1832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that I am I owe to Thee,</a:t>
            </a:r>
          </a:p>
          <a:p>
            <a:r>
              <a:rPr lang="en-GB" dirty="0" smtClean="0"/>
              <a:t>Thy wisdom, Lord, has fashioned me;</a:t>
            </a:r>
          </a:p>
          <a:p>
            <a:r>
              <a:rPr lang="en-GB" dirty="0" smtClean="0"/>
              <a:t>I give my Maker thankful praise,</a:t>
            </a:r>
          </a:p>
          <a:p>
            <a:r>
              <a:rPr lang="en-GB" dirty="0" smtClean="0"/>
              <a:t>Whose wondrous works my soul amaze.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Ere into being I was brought,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eye did see, and in Thy thought</a:t>
            </a:r>
          </a:p>
          <a:p>
            <a:r>
              <a:rPr lang="en-GB" dirty="0" smtClean="0"/>
              <a:t>My life in all its perfect plan</a:t>
            </a:r>
          </a:p>
          <a:p>
            <a:r>
              <a:rPr lang="en-GB" dirty="0" smtClean="0"/>
              <a:t>Was ordered ere my days began.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Thy thoughts, O God, how manifold,</a:t>
            </a:r>
          </a:p>
          <a:p>
            <a:r>
              <a:rPr lang="en-GB" dirty="0" smtClean="0"/>
              <a:t>More precious unto me than gold!</a:t>
            </a:r>
          </a:p>
          <a:p>
            <a:r>
              <a:rPr lang="en-GB" dirty="0" smtClean="0"/>
              <a:t>I muse on their infinity,</a:t>
            </a:r>
          </a:p>
          <a:p>
            <a:r>
              <a:rPr lang="en-GB" dirty="0" smtClean="0"/>
              <a:t>Awaking I am still with Thee.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wicked Thou </a:t>
            </a:r>
            <a:r>
              <a:rPr lang="en-GB" dirty="0" err="1" smtClean="0"/>
              <a:t>shalt</a:t>
            </a:r>
            <a:r>
              <a:rPr lang="en-GB" dirty="0" smtClean="0"/>
              <a:t> surely slay,</a:t>
            </a:r>
          </a:p>
          <a:p>
            <a:r>
              <a:rPr lang="en-GB" dirty="0" smtClean="0"/>
              <a:t>From me let sinners turn away;</a:t>
            </a:r>
          </a:p>
          <a:p>
            <a:r>
              <a:rPr lang="en-GB" dirty="0" smtClean="0"/>
              <a:t>They speak against the Name divine,</a:t>
            </a:r>
          </a:p>
          <a:p>
            <a:r>
              <a:rPr lang="en-GB" dirty="0" smtClean="0"/>
              <a:t>I count God's enemies as mine.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Search me, O God, my heart discern,</a:t>
            </a:r>
          </a:p>
          <a:p>
            <a:r>
              <a:rPr lang="en-GB" dirty="0" smtClean="0"/>
              <a:t>Try me, my inmost thought to learn;</a:t>
            </a:r>
          </a:p>
          <a:p>
            <a:r>
              <a:rPr lang="en-GB" dirty="0" smtClean="0"/>
              <a:t>And lead me, if in sin I stray,</a:t>
            </a:r>
          </a:p>
          <a:p>
            <a:r>
              <a:rPr lang="en-GB" dirty="0" smtClean="0"/>
              <a:t>To choose the everlasting way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178</Words>
  <Application>Microsoft Office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All That I Am I Owe to Thee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40</cp:revision>
  <dcterms:created xsi:type="dcterms:W3CDTF">2015-12-30T21:15:25Z</dcterms:created>
  <dcterms:modified xsi:type="dcterms:W3CDTF">2016-01-02T15:17:58Z</dcterms:modified>
</cp:coreProperties>
</file>