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1" r:id="rId5"/>
    <p:sldId id="272" r:id="rId6"/>
    <p:sldId id="273" r:id="rId7"/>
    <p:sldId id="274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708" y="-4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Where Cross The Crowded Ways of Life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Frank Mason North 1903</a:t>
            </a:r>
          </a:p>
          <a:p>
            <a:r>
              <a:rPr lang="en-GB" sz="2400" dirty="0" err="1" smtClean="0"/>
              <a:t>Music:William</a:t>
            </a:r>
            <a:r>
              <a:rPr lang="en-GB" sz="2400" dirty="0" smtClean="0"/>
              <a:t> Gardiner's Sacred Melodies 1815</a:t>
            </a:r>
          </a:p>
          <a:p>
            <a:r>
              <a:rPr lang="en-GB" sz="2400" dirty="0" err="1" smtClean="0"/>
              <a:t>Tune:Germany</a:t>
            </a:r>
            <a:r>
              <a:rPr lang="en-GB" sz="2400" dirty="0" smtClean="0"/>
              <a:t>. </a:t>
            </a:r>
            <a:r>
              <a:rPr lang="en-GB" sz="2400" dirty="0" smtClean="0"/>
              <a:t>PD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Where cross the crowded ways of life,</a:t>
            </a:r>
          </a:p>
          <a:p>
            <a:pPr marL="742950" indent="-742950"/>
            <a:r>
              <a:rPr lang="en-GB" dirty="0" smtClean="0"/>
              <a:t>Where sound the cries of race and clan</a:t>
            </a:r>
          </a:p>
          <a:p>
            <a:pPr marL="742950" indent="-742950"/>
            <a:r>
              <a:rPr lang="en-GB" dirty="0" smtClean="0"/>
              <a:t>Above the noise of selfish strife,</a:t>
            </a:r>
          </a:p>
          <a:p>
            <a:pPr marL="742950" indent="-742950"/>
            <a:r>
              <a:rPr lang="en-GB" dirty="0" smtClean="0"/>
              <a:t>We hear your voice, O Son of man.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 haunts of wretchedness and need,</a:t>
            </a:r>
          </a:p>
          <a:p>
            <a:r>
              <a:rPr lang="en-GB" dirty="0" smtClean="0"/>
              <a:t>On shadowed thresholds dark with fears,</a:t>
            </a:r>
          </a:p>
          <a:p>
            <a:r>
              <a:rPr lang="en-GB" dirty="0" smtClean="0"/>
              <a:t>From paths where hide the lures of greed,</a:t>
            </a:r>
          </a:p>
          <a:p>
            <a:r>
              <a:rPr lang="en-GB" dirty="0" smtClean="0"/>
              <a:t>We catch the vision of Your tears.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From tender childhood’s helplessness,</a:t>
            </a:r>
          </a:p>
          <a:p>
            <a:r>
              <a:rPr lang="en-GB" dirty="0" smtClean="0"/>
              <a:t>From woman’s grief, man’s burdened toil,</a:t>
            </a:r>
          </a:p>
          <a:p>
            <a:r>
              <a:rPr lang="en-GB" dirty="0" smtClean="0"/>
              <a:t>From famished souls, from sorrow’s stress,</a:t>
            </a:r>
          </a:p>
          <a:p>
            <a:r>
              <a:rPr lang="en-GB" dirty="0" smtClean="0"/>
              <a:t>Your heart has never known recoil.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cup of water given for You,</a:t>
            </a:r>
          </a:p>
          <a:p>
            <a:r>
              <a:rPr lang="en-GB" dirty="0" smtClean="0"/>
              <a:t>Still holds the freshness of Your grace;</a:t>
            </a:r>
          </a:p>
          <a:p>
            <a:r>
              <a:rPr lang="en-GB" dirty="0" smtClean="0"/>
              <a:t>Yet long these multitudes to view</a:t>
            </a:r>
          </a:p>
          <a:p>
            <a:r>
              <a:rPr lang="en-GB" dirty="0" smtClean="0"/>
              <a:t>The sweet compassion of Your face.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 Master, from the mountainside</a:t>
            </a:r>
          </a:p>
          <a:p>
            <a:r>
              <a:rPr lang="en-GB" dirty="0" smtClean="0"/>
              <a:t>Make haste to heal these hearts of pain;</a:t>
            </a:r>
          </a:p>
          <a:p>
            <a:r>
              <a:rPr lang="en-GB" dirty="0" smtClean="0"/>
              <a:t>Among these restless throngs abide;</a:t>
            </a:r>
          </a:p>
          <a:p>
            <a:r>
              <a:rPr lang="en-GB" dirty="0" smtClean="0"/>
              <a:t>O tread the city’s streets again.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Till all the world shall learn Your love</a:t>
            </a:r>
          </a:p>
          <a:p>
            <a:r>
              <a:rPr lang="en-GB" dirty="0" smtClean="0"/>
              <a:t>And follow where Your feet have trod,</a:t>
            </a:r>
          </a:p>
          <a:p>
            <a:r>
              <a:rPr lang="en-GB" dirty="0" err="1" smtClean="0"/>
              <a:t>Till</a:t>
            </a:r>
            <a:r>
              <a:rPr lang="en-GB" dirty="0" smtClean="0"/>
              <a:t>, glorious from Your heaven above,</a:t>
            </a:r>
          </a:p>
          <a:p>
            <a:r>
              <a:rPr lang="en-GB" dirty="0" smtClean="0"/>
              <a:t>Shall come the city of our God</a:t>
            </a:r>
            <a:r>
              <a:rPr lang="en-GB" dirty="0" smtClean="0"/>
              <a:t>!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201</Words>
  <Application>Microsoft Office PowerPoint</Application>
  <PresentationFormat>On-screen Show (16:9)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Where Cross The Crowded Ways of Life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169</cp:revision>
  <dcterms:created xsi:type="dcterms:W3CDTF">2015-12-30T21:15:25Z</dcterms:created>
  <dcterms:modified xsi:type="dcterms:W3CDTF">2016-01-18T15:25:07Z</dcterms:modified>
</cp:coreProperties>
</file>