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7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We All Get to Heaven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Lyrics: Eliza E. Hewitt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14:2; 1 Thessalonians 4:17</a:t>
            </a:r>
          </a:p>
          <a:p>
            <a:r>
              <a:rPr lang="en-GB" sz="2400" dirty="0" smtClean="0"/>
              <a:t>Meter: 8.7.8.7.7.10.6.8,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Sing the wondrous love of Jesus,</a:t>
            </a:r>
          </a:p>
          <a:p>
            <a:pPr marL="742950" indent="-742950"/>
            <a:r>
              <a:rPr lang="en-GB" dirty="0" smtClean="0"/>
              <a:t>Sing His mercy and His grace;</a:t>
            </a:r>
          </a:p>
          <a:p>
            <a:pPr marL="742950" indent="-742950"/>
            <a:r>
              <a:rPr lang="en-GB" dirty="0" smtClean="0"/>
              <a:t>In the mansions bright and blessed</a:t>
            </a:r>
          </a:p>
          <a:p>
            <a:pPr marL="742950" indent="-742950"/>
            <a:r>
              <a:rPr lang="en-GB" dirty="0" smtClean="0"/>
              <a:t>He'll prepare for us a place.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we all get to heaven,</a:t>
            </a:r>
          </a:p>
          <a:p>
            <a:r>
              <a:rPr lang="en-GB" i="1" dirty="0" smtClean="0"/>
              <a:t>What a day of rejoicing that will be!</a:t>
            </a:r>
          </a:p>
          <a:p>
            <a:r>
              <a:rPr lang="en-GB" i="1" dirty="0" smtClean="0"/>
              <a:t>When we all see Jesus,</a:t>
            </a:r>
          </a:p>
          <a:p>
            <a:r>
              <a:rPr lang="en-GB" i="1" dirty="0" smtClean="0"/>
              <a:t>We'll sing and shout the victory!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While we walk the pilgrim pathway,</a:t>
            </a:r>
          </a:p>
          <a:p>
            <a:r>
              <a:rPr lang="en-GB" dirty="0" smtClean="0"/>
              <a:t>Clouds will overspread the sky;</a:t>
            </a:r>
          </a:p>
          <a:p>
            <a:r>
              <a:rPr lang="en-GB" dirty="0" smtClean="0"/>
              <a:t>But when </a:t>
            </a:r>
            <a:r>
              <a:rPr lang="en-GB" dirty="0" err="1" smtClean="0"/>
              <a:t>trav'ling</a:t>
            </a:r>
            <a:r>
              <a:rPr lang="en-GB" dirty="0" smtClean="0"/>
              <a:t> days are over,</a:t>
            </a:r>
          </a:p>
          <a:p>
            <a:r>
              <a:rPr lang="en-GB" dirty="0" smtClean="0"/>
              <a:t>Not a shadow, not a sigh.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we all get to heaven,</a:t>
            </a:r>
          </a:p>
          <a:p>
            <a:r>
              <a:rPr lang="en-GB" i="1" dirty="0" smtClean="0"/>
              <a:t>What a day of rejoicing that will be!</a:t>
            </a:r>
          </a:p>
          <a:p>
            <a:r>
              <a:rPr lang="en-GB" i="1" dirty="0" smtClean="0"/>
              <a:t>When we all see Jesus,</a:t>
            </a:r>
          </a:p>
          <a:p>
            <a:r>
              <a:rPr lang="en-GB" i="1" dirty="0" smtClean="0"/>
              <a:t>We'll sing and shout the victory!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Onward to the prize before us!</a:t>
            </a:r>
          </a:p>
          <a:p>
            <a:r>
              <a:rPr lang="en-GB" dirty="0" smtClean="0"/>
              <a:t>Soon His beauty we'll behold;</a:t>
            </a:r>
          </a:p>
          <a:p>
            <a:r>
              <a:rPr lang="en-GB" dirty="0" smtClean="0"/>
              <a:t>Soon the pearly gates will open;</a:t>
            </a:r>
          </a:p>
          <a:p>
            <a:r>
              <a:rPr lang="en-GB" dirty="0" smtClean="0"/>
              <a:t>We shall tread the streets of gold.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When we all get to heaven,</a:t>
            </a:r>
          </a:p>
          <a:p>
            <a:r>
              <a:rPr lang="en-GB" i="1" dirty="0" smtClean="0"/>
              <a:t>What a day of rejoicing that will be!</a:t>
            </a:r>
          </a:p>
          <a:p>
            <a:r>
              <a:rPr lang="en-GB" i="1" dirty="0" smtClean="0"/>
              <a:t>When we all see Jesus,</a:t>
            </a:r>
          </a:p>
          <a:p>
            <a:r>
              <a:rPr lang="en-GB" i="1" dirty="0" smtClean="0"/>
              <a:t>We'll sing and shout the victory</a:t>
            </a:r>
            <a:r>
              <a:rPr lang="en-GB" i="1" dirty="0" smtClean="0"/>
              <a:t>!</a:t>
            </a:r>
          </a:p>
          <a:p>
            <a:r>
              <a:rPr lang="en-GB" i="1" dirty="0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194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When We All Get to Heaven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166</cp:revision>
  <dcterms:created xsi:type="dcterms:W3CDTF">2015-12-30T21:15:25Z</dcterms:created>
  <dcterms:modified xsi:type="dcterms:W3CDTF">2016-01-18T15:19:02Z</dcterms:modified>
</cp:coreProperties>
</file>