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0" r:id="rId7"/>
    <p:sldId id="272" r:id="rId8"/>
    <p:sldId id="269" r:id="rId9"/>
    <p:sldId id="27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708" y="-49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18/01/2016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When upon life's </a:t>
            </a:r>
            <a:r>
              <a:rPr lang="en-GB" dirty="0" smtClean="0"/>
              <a:t>billows</a:t>
            </a:r>
            <a:br>
              <a:rPr lang="en-GB" dirty="0" smtClean="0"/>
            </a:br>
            <a:r>
              <a:rPr lang="en-GB" dirty="0" smtClean="0"/>
              <a:t>you </a:t>
            </a:r>
            <a:r>
              <a:rPr lang="en-GB" dirty="0" smtClean="0"/>
              <a:t>are tempest tossed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Johnson </a:t>
            </a:r>
            <a:r>
              <a:rPr lang="en-GB" sz="2400" dirty="0" err="1" smtClean="0"/>
              <a:t>Oatman</a:t>
            </a:r>
            <a:r>
              <a:rPr lang="en-GB" sz="2400" dirty="0" smtClean="0"/>
              <a:t> Jr. (1856-1926)</a:t>
            </a:r>
          </a:p>
          <a:p>
            <a:r>
              <a:rPr lang="en-GB" sz="2400" dirty="0" smtClean="0"/>
              <a:t>Music: Edwin Othello </a:t>
            </a:r>
            <a:r>
              <a:rPr lang="en-GB" sz="2400" dirty="0" err="1" smtClean="0"/>
              <a:t>Excell</a:t>
            </a:r>
            <a:r>
              <a:rPr lang="en-GB" sz="2400" dirty="0" smtClean="0"/>
              <a:t> (1851-1921)</a:t>
            </a:r>
          </a:p>
          <a:p>
            <a:r>
              <a:rPr lang="en-GB" sz="2400" dirty="0" smtClean="0"/>
              <a:t>Meter: 11.11.11.11. with chorus, </a:t>
            </a:r>
            <a:r>
              <a:rPr lang="en-GB" sz="2400" dirty="0" smtClean="0"/>
              <a:t>PD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When upon life's billows you are tempest tossed,</a:t>
            </a:r>
          </a:p>
          <a:p>
            <a:pPr marL="742950" indent="-742950"/>
            <a:r>
              <a:rPr lang="en-GB" dirty="0" smtClean="0"/>
              <a:t>When you are discouraged, thinking all is lost,</a:t>
            </a:r>
          </a:p>
          <a:p>
            <a:pPr marL="742950" indent="-742950"/>
            <a:r>
              <a:rPr lang="en-GB" dirty="0" smtClean="0"/>
              <a:t>Count your many blessings, name them one by one,</a:t>
            </a:r>
          </a:p>
          <a:p>
            <a:pPr marL="742950" indent="-742950"/>
            <a:r>
              <a:rPr lang="en-GB" dirty="0" smtClean="0"/>
              <a:t>And it will surprise you what the Lord hath done.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Count your blessings, name them one by one,</a:t>
            </a:r>
          </a:p>
          <a:p>
            <a:r>
              <a:rPr lang="en-GB" i="1" dirty="0" smtClean="0"/>
              <a:t>Count your blessings, see what God hath done;</a:t>
            </a:r>
          </a:p>
          <a:p>
            <a:r>
              <a:rPr lang="en-GB" i="1" dirty="0" smtClean="0"/>
              <a:t>Count your blessings, name them one by one;</a:t>
            </a:r>
          </a:p>
          <a:p>
            <a:r>
              <a:rPr lang="en-GB" i="1" dirty="0" smtClean="0"/>
              <a:t>And it will surprise you what the Lord hath done.</a:t>
            </a:r>
            <a:endParaRPr lang="en-GB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2</a:t>
            </a:r>
          </a:p>
          <a:p>
            <a:r>
              <a:rPr lang="en-GB" dirty="0" smtClean="0"/>
              <a:t>Are you ever burdened with a load of care?</a:t>
            </a:r>
          </a:p>
          <a:p>
            <a:r>
              <a:rPr lang="en-GB" dirty="0" smtClean="0"/>
              <a:t>Does the cross seem heavy you are called to bear?</a:t>
            </a:r>
          </a:p>
          <a:p>
            <a:r>
              <a:rPr lang="en-GB" dirty="0" smtClean="0"/>
              <a:t>Count your many blessings, every doubt will fly,</a:t>
            </a:r>
          </a:p>
          <a:p>
            <a:r>
              <a:rPr lang="en-GB" dirty="0" smtClean="0"/>
              <a:t>And you will be singing as the days go by.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Count your blessings, name them one by one,</a:t>
            </a:r>
          </a:p>
          <a:p>
            <a:r>
              <a:rPr lang="en-GB" i="1" dirty="0" smtClean="0"/>
              <a:t>Count your blessings, see what God hath done;</a:t>
            </a:r>
          </a:p>
          <a:p>
            <a:r>
              <a:rPr lang="en-GB" i="1" dirty="0" smtClean="0"/>
              <a:t>Count your blessings, name them one by one;</a:t>
            </a:r>
          </a:p>
          <a:p>
            <a:r>
              <a:rPr lang="en-GB" i="1" dirty="0" smtClean="0"/>
              <a:t>And it will surprise you what the Lord hath done.</a:t>
            </a:r>
            <a:endParaRPr lang="en-GB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When you look at others with their lands and gold,</a:t>
            </a:r>
          </a:p>
          <a:p>
            <a:r>
              <a:rPr lang="en-GB" dirty="0" smtClean="0"/>
              <a:t>Think that Christ has promised you His wealth untold;</a:t>
            </a:r>
          </a:p>
          <a:p>
            <a:r>
              <a:rPr lang="en-GB" dirty="0" smtClean="0"/>
              <a:t>Count your many blessings, money cannot buy</a:t>
            </a:r>
          </a:p>
          <a:p>
            <a:r>
              <a:rPr lang="en-GB" dirty="0" smtClean="0"/>
              <a:t>Your reward in Heaven, nor your home on high.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Count your blessings, name them one by one,</a:t>
            </a:r>
          </a:p>
          <a:p>
            <a:r>
              <a:rPr lang="en-GB" i="1" dirty="0" smtClean="0"/>
              <a:t>Count your blessings, see what God hath done;</a:t>
            </a:r>
          </a:p>
          <a:p>
            <a:r>
              <a:rPr lang="en-GB" i="1" dirty="0" smtClean="0"/>
              <a:t>Count your blessings, name them one by one;</a:t>
            </a:r>
          </a:p>
          <a:p>
            <a:r>
              <a:rPr lang="en-GB" i="1" dirty="0" smtClean="0"/>
              <a:t>And it will surprise you what the Lord hath done.</a:t>
            </a:r>
            <a:endParaRPr lang="en-GB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So, amid the conflict whether great or small,</a:t>
            </a:r>
          </a:p>
          <a:p>
            <a:r>
              <a:rPr lang="en-GB" dirty="0" smtClean="0"/>
              <a:t>Do not be discouraged, God is over all;</a:t>
            </a:r>
          </a:p>
          <a:p>
            <a:r>
              <a:rPr lang="en-GB" dirty="0" smtClean="0"/>
              <a:t>Count your many blessings, angels will attend,</a:t>
            </a:r>
          </a:p>
          <a:p>
            <a:r>
              <a:rPr lang="en-GB" dirty="0" smtClean="0"/>
              <a:t>Help and comfort give you to your journey's end.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 smtClean="0"/>
              <a:t>Count your blessings, name them one by one,</a:t>
            </a:r>
          </a:p>
          <a:p>
            <a:r>
              <a:rPr lang="en-GB" i="1" dirty="0" smtClean="0"/>
              <a:t>Count your blessings, see what God hath done;</a:t>
            </a:r>
          </a:p>
          <a:p>
            <a:r>
              <a:rPr lang="en-GB" i="1" dirty="0" smtClean="0"/>
              <a:t>Count your blessings, name them one by one;</a:t>
            </a:r>
          </a:p>
          <a:p>
            <a:r>
              <a:rPr lang="en-GB" i="1" dirty="0" smtClean="0"/>
              <a:t>And it will surprise you what the Lord hath done</a:t>
            </a:r>
            <a:r>
              <a:rPr lang="en-GB" i="1" dirty="0" smtClean="0"/>
              <a:t>.</a:t>
            </a:r>
          </a:p>
          <a:p>
            <a:r>
              <a:rPr lang="en-GB" i="1" dirty="0" smtClean="0"/>
              <a:t>*</a:t>
            </a:r>
            <a:endParaRPr lang="en-GB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362</Words>
  <Application>Microsoft Office PowerPoint</Application>
  <PresentationFormat>On-screen Show (16:9)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When upon life's billows you are tempest tossed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163</cp:revision>
  <dcterms:created xsi:type="dcterms:W3CDTF">2015-12-30T21:15:25Z</dcterms:created>
  <dcterms:modified xsi:type="dcterms:W3CDTF">2016-01-18T15:16:16Z</dcterms:modified>
</cp:coreProperties>
</file>