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9" r:id="rId7"/>
    <p:sldId id="27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the Saints Go Marching 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Anonymous/Unknown</a:t>
            </a:r>
          </a:p>
          <a:p>
            <a:r>
              <a:rPr lang="en-GB" sz="2400" dirty="0" err="1" smtClean="0"/>
              <a:t>Scripture:Revelation</a:t>
            </a:r>
            <a:r>
              <a:rPr lang="en-GB" sz="2400" dirty="0" smtClean="0"/>
              <a:t> 22:14</a:t>
            </a:r>
          </a:p>
          <a:p>
            <a:r>
              <a:rPr lang="en-GB" sz="2400" dirty="0" smtClean="0"/>
              <a:t>Meter: 8.7.8.7.8.8.9.8,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am just a lonesome </a:t>
            </a:r>
            <a:r>
              <a:rPr lang="en-GB" dirty="0" err="1" smtClean="0"/>
              <a:t>trav'ler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Through this big, wide world of sin;</a:t>
            </a:r>
          </a:p>
          <a:p>
            <a:pPr marL="742950" indent="-742950"/>
            <a:r>
              <a:rPr lang="en-GB" dirty="0" smtClean="0"/>
              <a:t>Want to join that grand procession,</a:t>
            </a:r>
          </a:p>
          <a:p>
            <a:pPr marL="742950" indent="-742950"/>
            <a:r>
              <a:rPr lang="en-GB" dirty="0" smtClean="0"/>
              <a:t>When the saints go marching in.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Oh, when the saints go marching in,</a:t>
            </a:r>
          </a:p>
          <a:p>
            <a:r>
              <a:rPr lang="en-GB" i="1" dirty="0" smtClean="0"/>
              <a:t>Oh, when the saints go marching in;</a:t>
            </a:r>
          </a:p>
          <a:p>
            <a:r>
              <a:rPr lang="en-GB" i="1" dirty="0" smtClean="0"/>
              <a:t>Lord, I want to be in that number,</a:t>
            </a:r>
          </a:p>
          <a:p>
            <a:r>
              <a:rPr lang="en-GB" i="1" dirty="0" smtClean="0"/>
              <a:t>When the saints go marching in.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my folks have gone before me,</a:t>
            </a:r>
          </a:p>
          <a:p>
            <a:r>
              <a:rPr lang="en-GB" dirty="0" smtClean="0"/>
              <a:t>All my friends and all my kin;</a:t>
            </a:r>
          </a:p>
          <a:p>
            <a:r>
              <a:rPr lang="en-GB" dirty="0" smtClean="0"/>
              <a:t>But I'll meet with them up yonder,</a:t>
            </a:r>
          </a:p>
          <a:p>
            <a:r>
              <a:rPr lang="en-GB" dirty="0" smtClean="0"/>
              <a:t>When the saints go marching 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Oh, when the saints go marching in,</a:t>
            </a:r>
          </a:p>
          <a:p>
            <a:r>
              <a:rPr lang="en-GB" i="1" dirty="0" smtClean="0"/>
              <a:t>Oh, when the saints go marching in;</a:t>
            </a:r>
          </a:p>
          <a:p>
            <a:r>
              <a:rPr lang="en-GB" i="1" dirty="0" smtClean="0"/>
              <a:t>Lord, I want to be in that number,</a:t>
            </a:r>
          </a:p>
          <a:p>
            <a:r>
              <a:rPr lang="en-GB" i="1" dirty="0" smtClean="0"/>
              <a:t>When the saints go marching in.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Come and join me in my journey,</a:t>
            </a:r>
          </a:p>
          <a:p>
            <a:r>
              <a:rPr lang="en-GB" i="1" dirty="0" smtClean="0"/>
              <a:t>'Cause it's time that we begin;</a:t>
            </a:r>
          </a:p>
          <a:p>
            <a:r>
              <a:rPr lang="en-GB" i="1" dirty="0" smtClean="0"/>
              <a:t>And we'll be there for that judgment,</a:t>
            </a:r>
          </a:p>
          <a:p>
            <a:r>
              <a:rPr lang="en-GB" i="1" dirty="0" smtClean="0"/>
              <a:t>When the saints go marching in.</a:t>
            </a:r>
            <a:endParaRPr lang="en-GB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Oh, when the saints go marching in,</a:t>
            </a:r>
          </a:p>
          <a:p>
            <a:r>
              <a:rPr lang="en-GB" i="1" dirty="0" smtClean="0"/>
              <a:t>Oh, when the saints go marching in;</a:t>
            </a:r>
          </a:p>
          <a:p>
            <a:r>
              <a:rPr lang="en-GB" i="1" dirty="0" smtClean="0"/>
              <a:t>Lord, I want to be in that number,</a:t>
            </a:r>
          </a:p>
          <a:p>
            <a:r>
              <a:rPr lang="en-GB" i="1" dirty="0" smtClean="0"/>
              <a:t>When the saints go marching in</a:t>
            </a:r>
            <a:r>
              <a:rPr lang="en-GB" i="1" dirty="0" smtClean="0"/>
              <a:t>.</a:t>
            </a:r>
          </a:p>
          <a:p>
            <a:r>
              <a:rPr lang="en-GB" i="1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213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When the Saints Go Marching In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158</cp:revision>
  <dcterms:created xsi:type="dcterms:W3CDTF">2015-12-30T21:15:25Z</dcterms:created>
  <dcterms:modified xsi:type="dcterms:W3CDTF">2016-01-18T15:09:26Z</dcterms:modified>
</cp:coreProperties>
</file>