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in our music God is glorified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Fred Pratt Green (1971)</a:t>
            </a:r>
          </a:p>
          <a:p>
            <a:r>
              <a:rPr lang="en-GB" sz="2400" dirty="0" smtClean="0"/>
              <a:t>Tune: </a:t>
            </a:r>
            <a:r>
              <a:rPr lang="en-GB" sz="2400" dirty="0" smtClean="0"/>
              <a:t>ENGELBERG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When in our music God is glorified,</a:t>
            </a:r>
          </a:p>
          <a:p>
            <a:pPr marL="742950" indent="-742950"/>
            <a:r>
              <a:rPr lang="en-GB" dirty="0" smtClean="0"/>
              <a:t>and adoration leaves no room for pride,</a:t>
            </a:r>
          </a:p>
          <a:p>
            <a:pPr marL="742950" indent="-742950"/>
            <a:r>
              <a:rPr lang="en-GB" dirty="0" smtClean="0"/>
              <a:t>it is as though the whole creation cried</a:t>
            </a:r>
          </a:p>
          <a:p>
            <a:pPr marL="742950" indent="-742950"/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How often, making music, we have found</a:t>
            </a:r>
          </a:p>
          <a:p>
            <a:r>
              <a:rPr lang="en-GB" dirty="0" smtClean="0"/>
              <a:t>a new dimension in the world of sound,</a:t>
            </a:r>
          </a:p>
          <a:p>
            <a:r>
              <a:rPr lang="en-GB" dirty="0" smtClean="0"/>
              <a:t>as worship moved us to a more profound</a:t>
            </a:r>
          </a:p>
          <a:p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So has the church in liturgy and song,</a:t>
            </a:r>
          </a:p>
          <a:p>
            <a:r>
              <a:rPr lang="en-GB" dirty="0" smtClean="0"/>
              <a:t>in faith and love, through centuries of wrong,</a:t>
            </a:r>
          </a:p>
          <a:p>
            <a:r>
              <a:rPr lang="en-GB" dirty="0" smtClean="0"/>
              <a:t>borne witness to the truth in every tongue,</a:t>
            </a:r>
          </a:p>
          <a:p>
            <a:r>
              <a:rPr lang="en-GB" dirty="0" smtClean="0"/>
              <a:t>Alleluia!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And did not Jesus sing a psalm that night</a:t>
            </a:r>
          </a:p>
          <a:p>
            <a:r>
              <a:rPr lang="en-GB" dirty="0" smtClean="0"/>
              <a:t>when utmost evil strove against the light?</a:t>
            </a:r>
          </a:p>
          <a:p>
            <a:r>
              <a:rPr lang="en-GB" dirty="0" smtClean="0"/>
              <a:t>Then let us sing, for whom he won the fight:</a:t>
            </a:r>
          </a:p>
          <a:p>
            <a:r>
              <a:rPr lang="en-GB" dirty="0" smtClean="0"/>
              <a:t>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Let every instrument be tuned for praise!</a:t>
            </a:r>
          </a:p>
          <a:p>
            <a:r>
              <a:rPr lang="en-GB" dirty="0" smtClean="0"/>
              <a:t>Let all rejoice who have a voice to raise!</a:t>
            </a:r>
          </a:p>
          <a:p>
            <a:r>
              <a:rPr lang="en-GB" dirty="0" smtClean="0"/>
              <a:t>And may God give us faith to sing always</a:t>
            </a:r>
          </a:p>
          <a:p>
            <a:r>
              <a:rPr lang="en-GB" dirty="0" smtClean="0"/>
              <a:t>Alleluia! </a:t>
            </a:r>
            <a:endParaRPr lang="en-GB" dirty="0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169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When in our music God is glorified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147</cp:revision>
  <dcterms:created xsi:type="dcterms:W3CDTF">2015-12-30T21:15:25Z</dcterms:created>
  <dcterms:modified xsi:type="dcterms:W3CDTF">2016-01-18T14:58:20Z</dcterms:modified>
</cp:coreProperties>
</file>