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3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When I saw the cleansing </a:t>
            </a:r>
            <a:r>
              <a:rPr lang="en-GB" dirty="0" smtClean="0"/>
              <a:t>fountain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I Will Praise Him)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Margaret J. Harris</a:t>
            </a:r>
          </a:p>
          <a:p>
            <a:r>
              <a:rPr lang="en-GB" sz="2400" dirty="0" smtClean="0"/>
              <a:t>Tune: [When I saw the cleansing fountain] 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When I saw the cleansing fountain,</a:t>
            </a:r>
          </a:p>
          <a:p>
            <a:pPr marL="742950" indent="-742950"/>
            <a:r>
              <a:rPr lang="en-GB" dirty="0" smtClean="0"/>
              <a:t>Open wide for all my sin,</a:t>
            </a:r>
          </a:p>
          <a:p>
            <a:pPr marL="742950" indent="-742950"/>
            <a:r>
              <a:rPr lang="en-GB" dirty="0" smtClean="0"/>
              <a:t>I obeyed the Spirit’s wooing</a:t>
            </a:r>
          </a:p>
          <a:p>
            <a:pPr marL="742950" indent="-742950"/>
            <a:r>
              <a:rPr lang="en-GB" dirty="0" smtClean="0"/>
              <a:t>When He said, “Wilt thou be clean?”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I will praise Him! I will praise Him!</a:t>
            </a:r>
          </a:p>
          <a:p>
            <a:r>
              <a:rPr lang="en-GB" i="1" dirty="0" smtClean="0"/>
              <a:t>Praise the Lamb for sinners slain;</a:t>
            </a:r>
          </a:p>
          <a:p>
            <a:r>
              <a:rPr lang="en-GB" i="1" dirty="0" smtClean="0"/>
              <a:t>Give Him glory, all ye people,</a:t>
            </a:r>
          </a:p>
          <a:p>
            <a:r>
              <a:rPr lang="en-GB" i="1" dirty="0" smtClean="0"/>
              <a:t>For His blood can wash away each stain.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</a:t>
            </a:r>
            <a:r>
              <a:rPr lang="en-GB" dirty="0" err="1" smtClean="0"/>
              <a:t>Tho</a:t>
            </a:r>
            <a:r>
              <a:rPr lang="en-GB" dirty="0" smtClean="0"/>
              <a:t>' the way seems straight and narrow,</a:t>
            </a:r>
          </a:p>
          <a:p>
            <a:r>
              <a:rPr lang="en-GB" dirty="0" smtClean="0"/>
              <a:t>All I claimed was swept away;</a:t>
            </a:r>
          </a:p>
          <a:p>
            <a:r>
              <a:rPr lang="en-GB" dirty="0" smtClean="0"/>
              <a:t>My ambitions, plans and wishes,</a:t>
            </a:r>
          </a:p>
          <a:p>
            <a:r>
              <a:rPr lang="en-GB" dirty="0" smtClean="0"/>
              <a:t>At my feet in ashes lay.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I will praise Him! I will praise Him!</a:t>
            </a:r>
          </a:p>
          <a:p>
            <a:r>
              <a:rPr lang="en-GB" i="1" dirty="0" smtClean="0"/>
              <a:t>Praise the Lamb for sinners slain;</a:t>
            </a:r>
          </a:p>
          <a:p>
            <a:r>
              <a:rPr lang="en-GB" i="1" dirty="0" smtClean="0"/>
              <a:t>Give Him glory, all ye people,</a:t>
            </a:r>
          </a:p>
          <a:p>
            <a:r>
              <a:rPr lang="en-GB" i="1" dirty="0" smtClean="0"/>
              <a:t>For His blood can wash away each stain.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Blessed be the name of Jesus!</a:t>
            </a:r>
          </a:p>
          <a:p>
            <a:r>
              <a:rPr lang="en-GB" dirty="0" smtClean="0"/>
              <a:t>I’m so glad He took me in;</a:t>
            </a:r>
          </a:p>
          <a:p>
            <a:r>
              <a:rPr lang="en-GB" dirty="0" smtClean="0"/>
              <a:t>He’s forgiven my transgressions,</a:t>
            </a:r>
          </a:p>
          <a:p>
            <a:r>
              <a:rPr lang="en-GB" dirty="0" smtClean="0"/>
              <a:t>He has cleansed my heart from sin.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I will praise Him! I will praise Him!</a:t>
            </a:r>
          </a:p>
          <a:p>
            <a:r>
              <a:rPr lang="en-GB" i="1" dirty="0" smtClean="0"/>
              <a:t>Praise the Lamb for sinners slain;</a:t>
            </a:r>
          </a:p>
          <a:p>
            <a:r>
              <a:rPr lang="en-GB" i="1" dirty="0" smtClean="0"/>
              <a:t>Give Him glory, all ye people,</a:t>
            </a:r>
          </a:p>
          <a:p>
            <a:r>
              <a:rPr lang="en-GB" i="1" dirty="0" smtClean="0"/>
              <a:t>For His blood can wash away each stain.</a:t>
            </a:r>
            <a:endParaRPr lang="en-GB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Glory, glory to the Father!</a:t>
            </a:r>
          </a:p>
          <a:p>
            <a:r>
              <a:rPr lang="en-GB" dirty="0" smtClean="0"/>
              <a:t>Glory, glory to the Son!</a:t>
            </a:r>
          </a:p>
          <a:p>
            <a:r>
              <a:rPr lang="en-GB" dirty="0" smtClean="0"/>
              <a:t>Glory, glory to the Spirit!</a:t>
            </a:r>
          </a:p>
          <a:p>
            <a:r>
              <a:rPr lang="en-GB" dirty="0" smtClean="0"/>
              <a:t>Glory to the Three in One!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I will praise Him! I will praise Him!</a:t>
            </a:r>
          </a:p>
          <a:p>
            <a:r>
              <a:rPr lang="en-GB" i="1" dirty="0" smtClean="0"/>
              <a:t>Praise the Lamb for sinners slain;</a:t>
            </a:r>
          </a:p>
          <a:p>
            <a:r>
              <a:rPr lang="en-GB" i="1" dirty="0" smtClean="0"/>
              <a:t>Give Him glory, all ye people,</a:t>
            </a:r>
          </a:p>
          <a:p>
            <a:r>
              <a:rPr lang="en-GB" i="1" dirty="0" smtClean="0"/>
              <a:t>For His blood can wash away each stain</a:t>
            </a:r>
            <a:r>
              <a:rPr lang="en-GB" i="1" dirty="0" smtClean="0"/>
              <a:t>.</a:t>
            </a:r>
          </a:p>
          <a:p>
            <a:r>
              <a:rPr lang="en-GB" i="1" dirty="0" smtClean="0"/>
              <a:t>*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279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When I saw the cleansing fountain (I Will Praise Him)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144</cp:revision>
  <dcterms:created xsi:type="dcterms:W3CDTF">2015-12-30T21:15:25Z</dcterms:created>
  <dcterms:modified xsi:type="dcterms:W3CDTF">2016-01-18T14:43:50Z</dcterms:modified>
</cp:coreProperties>
</file>