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All My Labours And Trials Are O'er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Lyrics: Isaac Watts</a:t>
            </a:r>
          </a:p>
          <a:p>
            <a:r>
              <a:rPr lang="en-GB" sz="2400" dirty="0" err="1" smtClean="0"/>
              <a:t>Scripture:Isaiah</a:t>
            </a:r>
            <a:r>
              <a:rPr lang="en-GB" sz="2400" dirty="0" smtClean="0"/>
              <a:t> 25:8</a:t>
            </a:r>
          </a:p>
          <a:p>
            <a:r>
              <a:rPr lang="en-GB" sz="2400" dirty="0" smtClean="0"/>
              <a:t>Meter: </a:t>
            </a:r>
            <a:r>
              <a:rPr lang="en-GB" sz="2400" dirty="0" smtClean="0"/>
              <a:t>8.6.8.6.6.6.8.6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When I can read my title clear</a:t>
            </a:r>
          </a:p>
          <a:p>
            <a:pPr marL="742950" indent="-742950"/>
            <a:r>
              <a:rPr lang="en-GB" dirty="0" smtClean="0"/>
              <a:t>To mansions in the skies,</a:t>
            </a:r>
          </a:p>
          <a:p>
            <a:pPr marL="742950" indent="-742950"/>
            <a:r>
              <a:rPr lang="en-GB" dirty="0" smtClean="0"/>
              <a:t>I bid farewell to every fear,</a:t>
            </a:r>
          </a:p>
          <a:p>
            <a:pPr marL="742950" indent="-742950"/>
            <a:r>
              <a:rPr lang="en-GB" dirty="0" smtClean="0"/>
              <a:t>And wipe my weeping eyes.</a:t>
            </a:r>
          </a:p>
          <a:p>
            <a:pPr marL="742950" indent="-742950"/>
            <a:r>
              <a:rPr lang="en-GB" dirty="0" smtClean="0"/>
              <a:t>And wipe my weeping eyes,</a:t>
            </a:r>
          </a:p>
          <a:p>
            <a:pPr marL="742950" indent="-742950"/>
            <a:r>
              <a:rPr lang="en-GB" dirty="0" smtClean="0"/>
              <a:t>And wipe my weeping eyes</a:t>
            </a:r>
          </a:p>
          <a:p>
            <a:pPr marL="742950" indent="-742950"/>
            <a:r>
              <a:rPr lang="en-GB" dirty="0" smtClean="0"/>
              <a:t>I bid farewell to every fear,</a:t>
            </a:r>
          </a:p>
          <a:p>
            <a:pPr marL="742950" indent="-742950"/>
            <a:r>
              <a:rPr lang="en-GB" dirty="0" smtClean="0"/>
              <a:t>And wipe my weeping eyes.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Should earth against my soul engage,</a:t>
            </a:r>
          </a:p>
          <a:p>
            <a:r>
              <a:rPr lang="en-GB" dirty="0" smtClean="0"/>
              <a:t>And hellish darts be hurled,</a:t>
            </a:r>
          </a:p>
          <a:p>
            <a:r>
              <a:rPr lang="en-GB" dirty="0" smtClean="0"/>
              <a:t>Then I can smile at Satan's rage,</a:t>
            </a:r>
          </a:p>
          <a:p>
            <a:r>
              <a:rPr lang="en-GB" dirty="0" smtClean="0"/>
              <a:t>And face a frowning world.</a:t>
            </a:r>
          </a:p>
          <a:p>
            <a:r>
              <a:rPr lang="en-GB" dirty="0" smtClean="0"/>
              <a:t>And face a frowning world,</a:t>
            </a:r>
          </a:p>
          <a:p>
            <a:r>
              <a:rPr lang="en-GB" dirty="0" smtClean="0"/>
              <a:t>And face a frowning world,</a:t>
            </a:r>
          </a:p>
          <a:p>
            <a:r>
              <a:rPr lang="en-GB" dirty="0" smtClean="0"/>
              <a:t>Then I can smile at Satan's rage,</a:t>
            </a:r>
          </a:p>
          <a:p>
            <a:r>
              <a:rPr lang="en-GB" dirty="0" smtClean="0"/>
              <a:t>And face a frowning world.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Let cares, like a wild deluge come,</a:t>
            </a:r>
          </a:p>
          <a:p>
            <a:r>
              <a:rPr lang="en-GB" dirty="0" smtClean="0"/>
              <a:t>And storms of sorrow fall!</a:t>
            </a:r>
          </a:p>
          <a:p>
            <a:r>
              <a:rPr lang="en-GB" dirty="0" smtClean="0"/>
              <a:t>May I but safely reach my home,</a:t>
            </a:r>
          </a:p>
          <a:p>
            <a:r>
              <a:rPr lang="en-GB" dirty="0" smtClean="0"/>
              <a:t>My God, my </a:t>
            </a:r>
            <a:r>
              <a:rPr lang="en-GB" dirty="0" err="1" smtClean="0"/>
              <a:t>heav'n</a:t>
            </a:r>
            <a:r>
              <a:rPr lang="en-GB" dirty="0" smtClean="0"/>
              <a:t>, my All.</a:t>
            </a:r>
          </a:p>
          <a:p>
            <a:r>
              <a:rPr lang="en-GB" dirty="0" smtClean="0"/>
              <a:t>My God, my </a:t>
            </a:r>
            <a:r>
              <a:rPr lang="en-GB" dirty="0" err="1" smtClean="0"/>
              <a:t>heav'n</a:t>
            </a:r>
            <a:r>
              <a:rPr lang="en-GB" dirty="0" smtClean="0"/>
              <a:t>, my All,</a:t>
            </a:r>
          </a:p>
          <a:p>
            <a:r>
              <a:rPr lang="en-GB" dirty="0" smtClean="0"/>
              <a:t>My God, my </a:t>
            </a:r>
            <a:r>
              <a:rPr lang="en-GB" dirty="0" err="1" smtClean="0"/>
              <a:t>heav'n</a:t>
            </a:r>
            <a:r>
              <a:rPr lang="en-GB" dirty="0" smtClean="0"/>
              <a:t>, my All,</a:t>
            </a:r>
          </a:p>
          <a:p>
            <a:r>
              <a:rPr lang="en-GB" dirty="0" smtClean="0"/>
              <a:t>May I but safely reach my home,</a:t>
            </a:r>
          </a:p>
          <a:p>
            <a:r>
              <a:rPr lang="en-GB" dirty="0" smtClean="0"/>
              <a:t>My God, my </a:t>
            </a:r>
            <a:r>
              <a:rPr lang="en-GB" dirty="0" err="1" smtClean="0"/>
              <a:t>heav'n</a:t>
            </a:r>
            <a:r>
              <a:rPr lang="en-GB" dirty="0" smtClean="0"/>
              <a:t>, my All.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shall I bathe my weary soul</a:t>
            </a:r>
          </a:p>
          <a:p>
            <a:r>
              <a:rPr lang="en-GB" dirty="0" smtClean="0"/>
              <a:t>In seas of </a:t>
            </a:r>
            <a:r>
              <a:rPr lang="en-GB" dirty="0" err="1" smtClean="0"/>
              <a:t>heav'nly</a:t>
            </a:r>
            <a:r>
              <a:rPr lang="en-GB" dirty="0" smtClean="0"/>
              <a:t> rest,</a:t>
            </a:r>
          </a:p>
          <a:p>
            <a:r>
              <a:rPr lang="en-GB" dirty="0" smtClean="0"/>
              <a:t>And not a wave of trouble roll</a:t>
            </a:r>
          </a:p>
          <a:p>
            <a:r>
              <a:rPr lang="en-GB" dirty="0" smtClean="0"/>
              <a:t>Across my peaceful breast.</a:t>
            </a:r>
          </a:p>
          <a:p>
            <a:r>
              <a:rPr lang="en-GB" dirty="0" smtClean="0"/>
              <a:t>Across my peaceful breast,</a:t>
            </a:r>
          </a:p>
          <a:p>
            <a:r>
              <a:rPr lang="en-GB" dirty="0" smtClean="0"/>
              <a:t>Across my peaceful breast,</a:t>
            </a:r>
          </a:p>
          <a:p>
            <a:r>
              <a:rPr lang="en-GB" dirty="0" smtClean="0"/>
              <a:t>And not a wave of trouble roll</a:t>
            </a:r>
          </a:p>
          <a:p>
            <a:r>
              <a:rPr lang="en-GB" dirty="0" smtClean="0"/>
              <a:t>Across my peaceful breast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236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When All My Labours And Trials Are O'er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141</cp:revision>
  <dcterms:created xsi:type="dcterms:W3CDTF">2015-12-30T21:15:25Z</dcterms:created>
  <dcterms:modified xsi:type="dcterms:W3CDTF">2016-01-18T14:41:17Z</dcterms:modified>
</cp:coreProperties>
</file>