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08" y="-4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Wondrous Love Is This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Words: Alexander Means. </a:t>
            </a:r>
          </a:p>
          <a:p>
            <a:r>
              <a:rPr lang="en-GB" sz="2400" dirty="0" smtClean="0"/>
              <a:t>Music: William Walker, 1835. </a:t>
            </a:r>
            <a:endParaRPr lang="en-GB" sz="2400" dirty="0" smtClean="0"/>
          </a:p>
          <a:p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What wondrous love is this, O my soul, O my soul!</a:t>
            </a:r>
          </a:p>
          <a:p>
            <a:pPr marL="742950" indent="-742950"/>
            <a:r>
              <a:rPr lang="en-GB" dirty="0" smtClean="0"/>
              <a:t>What wondrous love is this, O my soul!</a:t>
            </a:r>
          </a:p>
          <a:p>
            <a:pPr marL="742950" indent="-742950"/>
            <a:r>
              <a:rPr lang="en-GB" dirty="0" smtClean="0"/>
              <a:t>What wondrous love is this that </a:t>
            </a:r>
            <a:r>
              <a:rPr lang="en-GB" dirty="0" smtClean="0"/>
              <a:t>caused</a:t>
            </a:r>
          </a:p>
          <a:p>
            <a:pPr marL="742950" indent="-742950"/>
            <a:r>
              <a:rPr lang="en-GB" dirty="0" smtClean="0"/>
              <a:t>the </a:t>
            </a:r>
            <a:r>
              <a:rPr lang="en-GB" dirty="0" smtClean="0"/>
              <a:t>Lord of bliss</a:t>
            </a:r>
          </a:p>
          <a:p>
            <a:pPr marL="742950" indent="-742950"/>
            <a:r>
              <a:rPr lang="en-GB" dirty="0" smtClean="0"/>
              <a:t>To bear the dreadful curse for my soul, for my soul,</a:t>
            </a:r>
          </a:p>
          <a:p>
            <a:pPr marL="742950" indent="-742950"/>
            <a:r>
              <a:rPr lang="en-GB" dirty="0" smtClean="0"/>
              <a:t>To bear the dreadful curse for my soul.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When I was sinking down</a:t>
            </a:r>
            <a:r>
              <a:rPr lang="en-GB" dirty="0" smtClean="0"/>
              <a:t>,</a:t>
            </a:r>
          </a:p>
          <a:p>
            <a:r>
              <a:rPr lang="en-GB" dirty="0" smtClean="0"/>
              <a:t>sinking </a:t>
            </a:r>
            <a:r>
              <a:rPr lang="en-GB" dirty="0" smtClean="0"/>
              <a:t>down, sinking down,</a:t>
            </a:r>
          </a:p>
          <a:p>
            <a:r>
              <a:rPr lang="en-GB" dirty="0" smtClean="0"/>
              <a:t>When I was sinking </a:t>
            </a:r>
            <a:r>
              <a:rPr lang="en-GB" dirty="0" err="1" smtClean="0"/>
              <a:t>down,sinking</a:t>
            </a:r>
            <a:r>
              <a:rPr lang="en-GB" dirty="0" smtClean="0"/>
              <a:t> </a:t>
            </a:r>
            <a:r>
              <a:rPr lang="en-GB" dirty="0" smtClean="0"/>
              <a:t>down,</a:t>
            </a:r>
          </a:p>
          <a:p>
            <a:r>
              <a:rPr lang="en-GB" dirty="0" smtClean="0"/>
              <a:t>When I was sinking down beneath God's righteous frown,</a:t>
            </a:r>
          </a:p>
          <a:p>
            <a:r>
              <a:rPr lang="en-GB" dirty="0" smtClean="0"/>
              <a:t>Christ laid aside His crown for my soul, for my soul,</a:t>
            </a:r>
          </a:p>
          <a:p>
            <a:r>
              <a:rPr lang="en-GB" dirty="0" smtClean="0"/>
              <a:t>Christ laid aside His crown for my soul.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 God and to the Lamb, I will sing, I will sing;</a:t>
            </a:r>
          </a:p>
          <a:p>
            <a:r>
              <a:rPr lang="en-GB" dirty="0" smtClean="0"/>
              <a:t>To God and to the Lamb, I will sing.</a:t>
            </a:r>
          </a:p>
          <a:p>
            <a:r>
              <a:rPr lang="en-GB" dirty="0" smtClean="0"/>
              <a:t>To God and to the Lamb Who is the great "I Am";</a:t>
            </a:r>
          </a:p>
          <a:p>
            <a:r>
              <a:rPr lang="en-GB" dirty="0" smtClean="0"/>
              <a:t>While millions join the theme, I will sing, I will sing;</a:t>
            </a:r>
          </a:p>
          <a:p>
            <a:r>
              <a:rPr lang="en-GB" dirty="0" smtClean="0"/>
              <a:t>While millions join the theme, I will sing.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And when from death I'm free, I'll </a:t>
            </a:r>
            <a:r>
              <a:rPr lang="en-GB" dirty="0" err="1" smtClean="0"/>
              <a:t>sing</a:t>
            </a:r>
            <a:r>
              <a:rPr lang="en-GB" dirty="0" smtClean="0"/>
              <a:t> on, I'll </a:t>
            </a:r>
            <a:r>
              <a:rPr lang="en-GB" dirty="0" err="1" smtClean="0"/>
              <a:t>sing</a:t>
            </a:r>
            <a:r>
              <a:rPr lang="en-GB" dirty="0" smtClean="0"/>
              <a:t> on;</a:t>
            </a:r>
          </a:p>
          <a:p>
            <a:r>
              <a:rPr lang="en-GB" dirty="0" smtClean="0"/>
              <a:t>And when from death I'm free, I'll </a:t>
            </a:r>
            <a:r>
              <a:rPr lang="en-GB" dirty="0" err="1" smtClean="0"/>
              <a:t>sing</a:t>
            </a:r>
            <a:r>
              <a:rPr lang="en-GB" dirty="0" smtClean="0"/>
              <a:t> on.</a:t>
            </a:r>
          </a:p>
          <a:p>
            <a:r>
              <a:rPr lang="en-GB" dirty="0" smtClean="0"/>
              <a:t>And when from death I'm free, I'll sing and joyful be;</a:t>
            </a:r>
          </a:p>
          <a:p>
            <a:r>
              <a:rPr lang="en-GB" dirty="0" smtClean="0"/>
              <a:t>And through eternity, I'll </a:t>
            </a:r>
            <a:r>
              <a:rPr lang="en-GB" dirty="0" err="1" smtClean="0"/>
              <a:t>sing</a:t>
            </a:r>
            <a:r>
              <a:rPr lang="en-GB" dirty="0" smtClean="0"/>
              <a:t> on, I'll </a:t>
            </a:r>
            <a:r>
              <a:rPr lang="en-GB" dirty="0" err="1" smtClean="0"/>
              <a:t>sing</a:t>
            </a:r>
            <a:r>
              <a:rPr lang="en-GB" dirty="0" smtClean="0"/>
              <a:t> on;</a:t>
            </a:r>
          </a:p>
          <a:p>
            <a:r>
              <a:rPr lang="en-GB" dirty="0" smtClean="0"/>
              <a:t>And through eternity, I'll </a:t>
            </a:r>
            <a:r>
              <a:rPr lang="en-GB" dirty="0" err="1" smtClean="0"/>
              <a:t>sing</a:t>
            </a:r>
            <a:r>
              <a:rPr lang="en-GB" dirty="0" smtClean="0"/>
              <a:t> on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250</Words>
  <Application>Microsoft Office PowerPoint</Application>
  <PresentationFormat>On-screen Show (16:9)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What Wondrous Love Is This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136</cp:revision>
  <dcterms:created xsi:type="dcterms:W3CDTF">2015-12-30T21:15:25Z</dcterms:created>
  <dcterms:modified xsi:type="dcterms:W3CDTF">2016-01-18T14:37:29Z</dcterms:modified>
</cp:coreProperties>
</file>