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708" y="-4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if It Were Today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Words and Music: Leila Morris, 1912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Jesus is coming to earth again; what if it were today?</a:t>
            </a:r>
          </a:p>
          <a:p>
            <a:pPr marL="742950" indent="-742950"/>
            <a:r>
              <a:rPr lang="en-GB" dirty="0" smtClean="0"/>
              <a:t>Coming in power and love to reign</a:t>
            </a:r>
            <a:r>
              <a:rPr lang="en-GB" dirty="0" smtClean="0"/>
              <a:t>;</a:t>
            </a:r>
          </a:p>
          <a:p>
            <a:pPr marL="742950" indent="-742950"/>
            <a:r>
              <a:rPr lang="en-GB" dirty="0" smtClean="0"/>
              <a:t>what </a:t>
            </a:r>
            <a:r>
              <a:rPr lang="en-GB" dirty="0" smtClean="0"/>
              <a:t>if it were today?</a:t>
            </a:r>
          </a:p>
          <a:p>
            <a:pPr marL="742950" indent="-742950"/>
            <a:r>
              <a:rPr lang="en-GB" dirty="0" smtClean="0"/>
              <a:t>Coming to claim His chosen Bride</a:t>
            </a:r>
            <a:r>
              <a:rPr lang="en-GB" dirty="0" smtClean="0"/>
              <a:t>,</a:t>
            </a:r>
          </a:p>
          <a:p>
            <a:pPr marL="742950" indent="-742950"/>
            <a:r>
              <a:rPr lang="en-GB" dirty="0" smtClean="0"/>
              <a:t>all </a:t>
            </a:r>
            <a:r>
              <a:rPr lang="en-GB" dirty="0" smtClean="0"/>
              <a:t>the redeemed and purified,</a:t>
            </a:r>
          </a:p>
          <a:p>
            <a:pPr marL="742950" indent="-742950"/>
            <a:r>
              <a:rPr lang="en-GB" dirty="0" smtClean="0"/>
              <a:t>Over this whole earth scattered wide</a:t>
            </a:r>
            <a:r>
              <a:rPr lang="en-GB" dirty="0" smtClean="0"/>
              <a:t>;</a:t>
            </a:r>
          </a:p>
          <a:p>
            <a:pPr marL="742950" indent="-742950"/>
            <a:r>
              <a:rPr lang="en-GB" dirty="0" smtClean="0"/>
              <a:t>what </a:t>
            </a:r>
            <a:r>
              <a:rPr lang="en-GB" dirty="0" smtClean="0"/>
              <a:t>if it were today?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Glory, glory! Joy to my heart 'twill bring.</a:t>
            </a:r>
          </a:p>
          <a:p>
            <a:r>
              <a:rPr lang="en-GB" i="1" dirty="0" smtClean="0"/>
              <a:t>Glory, glory! When we shall crown Him King.</a:t>
            </a:r>
          </a:p>
          <a:p>
            <a:r>
              <a:rPr lang="en-GB" i="1" dirty="0" smtClean="0"/>
              <a:t>Glory, glory! Haste to prepare the way;</a:t>
            </a:r>
          </a:p>
          <a:p>
            <a:r>
              <a:rPr lang="en-GB" i="1" dirty="0" smtClean="0"/>
              <a:t>Glory, glory! Jesus will come some day.</a:t>
            </a:r>
            <a:endParaRPr lang="en-GB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Satan's dominion will then be o'er</a:t>
            </a:r>
            <a:r>
              <a:rPr lang="en-GB" dirty="0" smtClean="0"/>
              <a:t>,</a:t>
            </a:r>
          </a:p>
          <a:p>
            <a:r>
              <a:rPr lang="en-GB" dirty="0" smtClean="0"/>
              <a:t> </a:t>
            </a:r>
            <a:r>
              <a:rPr lang="en-GB" dirty="0" smtClean="0"/>
              <a:t>O that it were today!</a:t>
            </a:r>
          </a:p>
          <a:p>
            <a:r>
              <a:rPr lang="en-GB" dirty="0" smtClean="0"/>
              <a:t>Sorrow and sighing shall be no more</a:t>
            </a:r>
            <a:r>
              <a:rPr lang="en-GB" dirty="0" smtClean="0"/>
              <a:t>,</a:t>
            </a:r>
          </a:p>
          <a:p>
            <a:r>
              <a:rPr lang="en-GB" dirty="0" smtClean="0"/>
              <a:t>O </a:t>
            </a:r>
            <a:r>
              <a:rPr lang="en-GB" dirty="0" smtClean="0"/>
              <a:t>that it were today!</a:t>
            </a:r>
          </a:p>
          <a:p>
            <a:r>
              <a:rPr lang="en-GB" dirty="0" smtClean="0"/>
              <a:t>Then shall the dead in Christ arise</a:t>
            </a:r>
            <a:r>
              <a:rPr lang="en-GB" dirty="0" smtClean="0"/>
              <a:t>,</a:t>
            </a:r>
          </a:p>
          <a:p>
            <a:r>
              <a:rPr lang="en-GB" dirty="0" smtClean="0"/>
              <a:t>caught </a:t>
            </a:r>
            <a:r>
              <a:rPr lang="en-GB" dirty="0" smtClean="0"/>
              <a:t>up to meet Him in the skies,</a:t>
            </a:r>
          </a:p>
          <a:p>
            <a:r>
              <a:rPr lang="en-GB" dirty="0" smtClean="0"/>
              <a:t>When shall these glories meet our eyes</a:t>
            </a:r>
            <a:r>
              <a:rPr lang="en-GB" dirty="0" smtClean="0"/>
              <a:t>?</a:t>
            </a:r>
          </a:p>
          <a:p>
            <a:r>
              <a:rPr lang="en-GB" dirty="0" smtClean="0"/>
              <a:t>What </a:t>
            </a:r>
            <a:r>
              <a:rPr lang="en-GB" dirty="0" smtClean="0"/>
              <a:t>if it were today?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Glory, glory! Joy to my heart 'twill bring.</a:t>
            </a:r>
          </a:p>
          <a:p>
            <a:r>
              <a:rPr lang="en-GB" i="1" dirty="0" smtClean="0"/>
              <a:t>Glory, glory! When we shall crown Him King.</a:t>
            </a:r>
          </a:p>
          <a:p>
            <a:r>
              <a:rPr lang="en-GB" i="1" dirty="0" smtClean="0"/>
              <a:t>Glory, glory! Haste to prepare the way;</a:t>
            </a:r>
          </a:p>
          <a:p>
            <a:r>
              <a:rPr lang="en-GB" i="1" dirty="0" smtClean="0"/>
              <a:t>Glory, glory! Jesus will come some day.</a:t>
            </a:r>
            <a:endParaRPr lang="en-GB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Faithful and true would He find </a:t>
            </a:r>
            <a:r>
              <a:rPr lang="en-GB" dirty="0" smtClean="0"/>
              <a:t>us</a:t>
            </a:r>
          </a:p>
          <a:p>
            <a:r>
              <a:rPr lang="en-GB" dirty="0" smtClean="0"/>
              <a:t>here </a:t>
            </a:r>
            <a:r>
              <a:rPr lang="en-GB" dirty="0" smtClean="0"/>
              <a:t>if He should come today?</a:t>
            </a:r>
          </a:p>
          <a:p>
            <a:r>
              <a:rPr lang="en-GB" dirty="0" smtClean="0"/>
              <a:t>Watching in gladness and not in fear</a:t>
            </a:r>
            <a:r>
              <a:rPr lang="en-GB" dirty="0" smtClean="0"/>
              <a:t>,</a:t>
            </a:r>
          </a:p>
          <a:p>
            <a:r>
              <a:rPr lang="en-GB" dirty="0" smtClean="0"/>
              <a:t>if </a:t>
            </a:r>
            <a:r>
              <a:rPr lang="en-GB" dirty="0" smtClean="0"/>
              <a:t>He should come today?</a:t>
            </a:r>
          </a:p>
          <a:p>
            <a:r>
              <a:rPr lang="en-GB" dirty="0" smtClean="0"/>
              <a:t>Signs of His coming multiply; </a:t>
            </a:r>
            <a:r>
              <a:rPr lang="en-GB" dirty="0" smtClean="0"/>
              <a:t>morning</a:t>
            </a:r>
          </a:p>
          <a:p>
            <a:r>
              <a:rPr lang="en-GB" dirty="0" smtClean="0"/>
              <a:t>light </a:t>
            </a:r>
            <a:r>
              <a:rPr lang="en-GB" dirty="0" smtClean="0"/>
              <a:t>breaks in eastern sky.</a:t>
            </a:r>
          </a:p>
          <a:p>
            <a:r>
              <a:rPr lang="en-GB" dirty="0" smtClean="0"/>
              <a:t>Watch, for the time is drawing nigh</a:t>
            </a:r>
            <a:r>
              <a:rPr lang="en-GB" dirty="0" smtClean="0"/>
              <a:t>;</a:t>
            </a:r>
          </a:p>
          <a:p>
            <a:r>
              <a:rPr lang="en-GB" dirty="0" smtClean="0"/>
              <a:t>what </a:t>
            </a:r>
            <a:r>
              <a:rPr lang="en-GB" dirty="0" smtClean="0"/>
              <a:t>if it were today?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Glory, glory! Joy to my heart 'twill bring.</a:t>
            </a:r>
          </a:p>
          <a:p>
            <a:r>
              <a:rPr lang="en-GB" i="1" dirty="0" smtClean="0"/>
              <a:t>Glory, glory! When we shall crown Him King.</a:t>
            </a:r>
          </a:p>
          <a:p>
            <a:r>
              <a:rPr lang="en-GB" i="1" dirty="0" smtClean="0"/>
              <a:t>Glory, glory! Haste to prepare the way;</a:t>
            </a:r>
          </a:p>
          <a:p>
            <a:r>
              <a:rPr lang="en-GB" i="1" dirty="0" smtClean="0"/>
              <a:t>Glory, glory! Jesus will come some day</a:t>
            </a:r>
            <a:r>
              <a:rPr lang="en-GB" i="1" dirty="0" smtClean="0"/>
              <a:t>.</a:t>
            </a:r>
          </a:p>
          <a:p>
            <a:r>
              <a:rPr lang="en-GB" i="1" dirty="0" smtClean="0"/>
              <a:t>*</a:t>
            </a:r>
            <a:endParaRPr lang="en-GB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310</Words>
  <Application>Microsoft Office PowerPoint</Application>
  <PresentationFormat>On-screen Show (16:9)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What if It Were Today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133</cp:revision>
  <dcterms:created xsi:type="dcterms:W3CDTF">2015-12-30T21:15:25Z</dcterms:created>
  <dcterms:modified xsi:type="dcterms:W3CDTF">2016-01-18T14:34:49Z</dcterms:modified>
</cp:coreProperties>
</file>