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4" r:id="rId8"/>
    <p:sldId id="260" r:id="rId9"/>
    <p:sldId id="265" r:id="rId10"/>
    <p:sldId id="262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 praise thee, O God</a:t>
            </a:r>
            <a:r>
              <a:rPr lang="en-GB" dirty="0" smtClean="0"/>
              <a:t>!</a:t>
            </a:r>
            <a:br>
              <a:rPr lang="en-GB" dirty="0" smtClean="0"/>
            </a:br>
            <a:r>
              <a:rPr lang="en-GB" dirty="0" smtClean="0"/>
              <a:t>For </a:t>
            </a:r>
            <a:r>
              <a:rPr lang="en-GB" dirty="0" smtClean="0"/>
              <a:t>the Son of thy love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W. P. Mackay (1863, 1867)</a:t>
            </a:r>
          </a:p>
          <a:p>
            <a:r>
              <a:rPr lang="en-GB" sz="2400" dirty="0" smtClean="0"/>
              <a:t>Tune: REVIVE US </a:t>
            </a:r>
            <a:r>
              <a:rPr lang="en-GB" sz="2400" dirty="0" smtClean="0"/>
              <a:t>AGAIN,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Revive us again;</a:t>
            </a:r>
          </a:p>
          <a:p>
            <a:r>
              <a:rPr lang="en-GB" dirty="0" smtClean="0"/>
              <a:t>Fill each heart with Thy love;</a:t>
            </a:r>
          </a:p>
          <a:p>
            <a:r>
              <a:rPr lang="en-GB" dirty="0" smtClean="0"/>
              <a:t>May each soul be rekindled</a:t>
            </a:r>
          </a:p>
          <a:p>
            <a:r>
              <a:rPr lang="en-GB" dirty="0" smtClean="0"/>
              <a:t>With fire from above.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We praise Thee, O God!</a:t>
            </a:r>
          </a:p>
          <a:p>
            <a:pPr marL="742950" indent="-742950"/>
            <a:r>
              <a:rPr lang="en-GB" dirty="0" smtClean="0"/>
              <a:t>For the Son of Thy love,</a:t>
            </a:r>
          </a:p>
          <a:p>
            <a:pPr marL="742950" indent="-742950"/>
            <a:r>
              <a:rPr lang="en-GB" dirty="0" smtClean="0"/>
              <a:t>For Jesus Who died,</a:t>
            </a:r>
          </a:p>
          <a:p>
            <a:pPr marL="742950" indent="-742950"/>
            <a:r>
              <a:rPr lang="en-GB" dirty="0" smtClean="0"/>
              <a:t>And is now gone above.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We praise Thee, O God!</a:t>
            </a:r>
          </a:p>
          <a:p>
            <a:r>
              <a:rPr lang="en-GB" dirty="0" smtClean="0"/>
              <a:t>For Thy Spirit of light,</a:t>
            </a:r>
          </a:p>
          <a:p>
            <a:r>
              <a:rPr lang="en-GB" dirty="0" smtClean="0"/>
              <a:t>Who hath shown us our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scattered our night.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All glory and praise</a:t>
            </a:r>
          </a:p>
          <a:p>
            <a:r>
              <a:rPr lang="en-GB" dirty="0" smtClean="0"/>
              <a:t>To the Lamb that was slain,</a:t>
            </a:r>
          </a:p>
          <a:p>
            <a:r>
              <a:rPr lang="en-GB" dirty="0" smtClean="0"/>
              <a:t>Who hath borne all our sins,</a:t>
            </a:r>
          </a:p>
          <a:p>
            <a:r>
              <a:rPr lang="en-GB" dirty="0" smtClean="0"/>
              <a:t>And hath cleansed every stain.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All glory and praise</a:t>
            </a:r>
          </a:p>
          <a:p>
            <a:r>
              <a:rPr lang="en-GB" dirty="0" smtClean="0"/>
              <a:t>To the God of all grace,</a:t>
            </a:r>
          </a:p>
          <a:p>
            <a:r>
              <a:rPr lang="en-GB" dirty="0" smtClean="0"/>
              <a:t>Who hast brought us, and sought us,</a:t>
            </a:r>
          </a:p>
          <a:p>
            <a:r>
              <a:rPr lang="en-GB" dirty="0" smtClean="0"/>
              <a:t>And guided our ways.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Hallelujah! Amen.</a:t>
            </a:r>
          </a:p>
          <a:p>
            <a:r>
              <a:rPr lang="en-GB" dirty="0" smtClean="0"/>
              <a:t>Hallelujah! </a:t>
            </a:r>
            <a:r>
              <a:rPr lang="en-GB" dirty="0" err="1" smtClean="0"/>
              <a:t>Thine</a:t>
            </a:r>
            <a:r>
              <a:rPr lang="en-GB" dirty="0" smtClean="0"/>
              <a:t> the glory.</a:t>
            </a:r>
          </a:p>
          <a:p>
            <a:r>
              <a:rPr lang="en-GB" dirty="0" smtClean="0"/>
              <a:t>Revive us again.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262</Words>
  <Application>Microsoft Office PowerPoint</Application>
  <PresentationFormat>On-screen Show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 praise thee, O God! For the Son of thy love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118</cp:revision>
  <dcterms:created xsi:type="dcterms:W3CDTF">2015-12-30T21:15:25Z</dcterms:created>
  <dcterms:modified xsi:type="dcterms:W3CDTF">2016-01-18T13:57:32Z</dcterms:modified>
</cp:coreProperties>
</file>