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have heard the joyful sound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Priscilla Jane Owens, 1829-1907</a:t>
            </a:r>
          </a:p>
          <a:p>
            <a:r>
              <a:rPr lang="en-GB" sz="2400" dirty="0" err="1" smtClean="0"/>
              <a:t>Tune:LIMPSFIELD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We have heard the joyful sound:</a:t>
            </a:r>
          </a:p>
          <a:p>
            <a:pPr marL="742950" indent="-742950"/>
            <a:r>
              <a:rPr lang="en-GB" dirty="0" smtClean="0"/>
              <a:t>Jesus saves! Jesus saves!</a:t>
            </a:r>
          </a:p>
          <a:p>
            <a:pPr marL="742950" indent="-742950"/>
            <a:r>
              <a:rPr lang="en-GB" dirty="0" smtClean="0"/>
              <a:t>Spread the tidings all around:</a:t>
            </a:r>
          </a:p>
          <a:p>
            <a:pPr marL="742950" indent="-742950"/>
            <a:r>
              <a:rPr lang="en-GB" dirty="0" smtClean="0"/>
              <a:t>Jesus saves! Jesus saves!</a:t>
            </a:r>
          </a:p>
          <a:p>
            <a:pPr marL="742950" indent="-742950"/>
            <a:r>
              <a:rPr lang="en-GB" dirty="0" smtClean="0"/>
              <a:t>Bear the news to every land,</a:t>
            </a:r>
          </a:p>
          <a:p>
            <a:pPr marL="742950" indent="-742950"/>
            <a:r>
              <a:rPr lang="en-GB" dirty="0" smtClean="0"/>
              <a:t>Climb the steeps and cross the waves;</a:t>
            </a:r>
          </a:p>
          <a:p>
            <a:pPr marL="742950" indent="-742950"/>
            <a:r>
              <a:rPr lang="en-GB" dirty="0" smtClean="0"/>
              <a:t>Onward! 'tis our Lord's command;</a:t>
            </a:r>
          </a:p>
          <a:p>
            <a:pPr marL="742950" indent="-742950"/>
            <a:r>
              <a:rPr lang="en-GB" dirty="0" smtClean="0"/>
              <a:t>Jesus saves! Jesus saves!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Waft it on the rolling tide: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Tell to sinners far and wide: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Sing, ye islands of the sea,</a:t>
            </a:r>
          </a:p>
          <a:p>
            <a:r>
              <a:rPr lang="en-GB" dirty="0" smtClean="0"/>
              <a:t>Echo back, ye oceans caves'</a:t>
            </a:r>
          </a:p>
          <a:p>
            <a:r>
              <a:rPr lang="en-GB" dirty="0" smtClean="0"/>
              <a:t>Earth shall keep her jubilee:</a:t>
            </a:r>
          </a:p>
          <a:p>
            <a:r>
              <a:rPr lang="en-GB" dirty="0" smtClean="0"/>
              <a:t>Jesus saves! Jesus saves!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Sing above the battle strife,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By His death and endless life,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Sing it softly through the gloom,</a:t>
            </a:r>
          </a:p>
          <a:p>
            <a:r>
              <a:rPr lang="en-GB" dirty="0" smtClean="0"/>
              <a:t>When the heart for mercy craves;</a:t>
            </a:r>
          </a:p>
          <a:p>
            <a:r>
              <a:rPr lang="en-GB" dirty="0" smtClean="0"/>
              <a:t>Sing in triumph o'er the tomb:</a:t>
            </a:r>
          </a:p>
          <a:p>
            <a:r>
              <a:rPr lang="en-GB" dirty="0" smtClean="0"/>
              <a:t>Jesus saves! Jesus saves!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Give the winds a mighty voice,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Let the nations now rejoice,</a:t>
            </a:r>
          </a:p>
          <a:p>
            <a:r>
              <a:rPr lang="en-GB" dirty="0" smtClean="0"/>
              <a:t>Jesus saves! Jesus saves!</a:t>
            </a:r>
          </a:p>
          <a:p>
            <a:r>
              <a:rPr lang="en-GB" dirty="0" smtClean="0"/>
              <a:t>Shout salvation full and free;</a:t>
            </a:r>
          </a:p>
          <a:p>
            <a:r>
              <a:rPr lang="en-GB" dirty="0" smtClean="0"/>
              <a:t>Highest hills and deepest caves;</a:t>
            </a:r>
          </a:p>
          <a:p>
            <a:r>
              <a:rPr lang="en-GB" dirty="0" smtClean="0"/>
              <a:t>This our song of victory:</a:t>
            </a:r>
          </a:p>
          <a:p>
            <a:r>
              <a:rPr lang="en-GB" dirty="0" smtClean="0"/>
              <a:t>Jesus saves! Jesus saves</a:t>
            </a:r>
            <a:r>
              <a:rPr lang="en-GB" dirty="0" smtClean="0"/>
              <a:t>! </a:t>
            </a:r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230</Words>
  <Application>Microsoft Office PowerPoint</Application>
  <PresentationFormat>On-screen Show (16:9)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 have heard the joyful sound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114</cp:revision>
  <dcterms:created xsi:type="dcterms:W3CDTF">2015-12-30T21:15:25Z</dcterms:created>
  <dcterms:modified xsi:type="dcterms:W3CDTF">2016-01-18T13:52:06Z</dcterms:modified>
</cp:coreProperties>
</file>