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Give Thee but </a:t>
            </a:r>
            <a:r>
              <a:rPr lang="en-GB" dirty="0" err="1" smtClean="0"/>
              <a:t>Thine</a:t>
            </a:r>
            <a:r>
              <a:rPr lang="en-GB" dirty="0" smtClean="0"/>
              <a:t> Own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Words: William How, 1864. </a:t>
            </a:r>
          </a:p>
          <a:p>
            <a:r>
              <a:rPr lang="en-GB" sz="2400" dirty="0" smtClean="0"/>
              <a:t>Music: </a:t>
            </a:r>
            <a:r>
              <a:rPr lang="en-GB" sz="2400" dirty="0" err="1" smtClean="0"/>
              <a:t>Cantica</a:t>
            </a:r>
            <a:r>
              <a:rPr lang="en-GB" sz="2400" dirty="0" smtClean="0"/>
              <a:t> </a:t>
            </a:r>
            <a:r>
              <a:rPr lang="en-GB" sz="2400" dirty="0" err="1" smtClean="0"/>
              <a:t>Laudis</a:t>
            </a:r>
            <a:r>
              <a:rPr lang="en-GB" sz="2400" dirty="0" smtClean="0"/>
              <a:t>, 1850</a:t>
            </a:r>
            <a:r>
              <a:rPr lang="en-GB" sz="2400" dirty="0" smtClean="0"/>
              <a:t>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We give Thee but </a:t>
            </a:r>
            <a:r>
              <a:rPr lang="en-GB" dirty="0" err="1" smtClean="0"/>
              <a:t>Thine</a:t>
            </a:r>
            <a:r>
              <a:rPr lang="en-GB" dirty="0" smtClean="0"/>
              <a:t> own,</a:t>
            </a:r>
          </a:p>
          <a:p>
            <a:pPr marL="742950" indent="-742950"/>
            <a:r>
              <a:rPr lang="en-GB" dirty="0" err="1" smtClean="0"/>
              <a:t>Whate'er</a:t>
            </a:r>
            <a:r>
              <a:rPr lang="en-GB" dirty="0" smtClean="0"/>
              <a:t> the gift may be;</a:t>
            </a:r>
          </a:p>
          <a:p>
            <a:pPr marL="742950" indent="-742950"/>
            <a:r>
              <a:rPr lang="en-GB" dirty="0" smtClean="0"/>
              <a:t>All that we have is </a:t>
            </a:r>
            <a:r>
              <a:rPr lang="en-GB" dirty="0" err="1" smtClean="0"/>
              <a:t>Thine</a:t>
            </a:r>
            <a:r>
              <a:rPr lang="en-GB" dirty="0" smtClean="0"/>
              <a:t> alone,</a:t>
            </a:r>
          </a:p>
          <a:p>
            <a:pPr marL="742950" indent="-742950"/>
            <a:r>
              <a:rPr lang="en-GB" dirty="0" smtClean="0"/>
              <a:t>A trust, O Lord, from Thee.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we Thy bounties thus</a:t>
            </a:r>
          </a:p>
          <a:p>
            <a:r>
              <a:rPr lang="en-GB" dirty="0" smtClean="0"/>
              <a:t>As stewards true receive,</a:t>
            </a:r>
          </a:p>
          <a:p>
            <a:r>
              <a:rPr lang="en-GB" dirty="0" smtClean="0"/>
              <a:t>And gladly, as Thou </a:t>
            </a:r>
            <a:r>
              <a:rPr lang="en-GB" dirty="0" err="1" smtClean="0"/>
              <a:t>blessest</a:t>
            </a:r>
            <a:r>
              <a:rPr lang="en-GB" dirty="0" smtClean="0"/>
              <a:t> us,</a:t>
            </a:r>
          </a:p>
          <a:p>
            <a:r>
              <a:rPr lang="en-GB" dirty="0" smtClean="0"/>
              <a:t>To Thee our </a:t>
            </a:r>
            <a:r>
              <a:rPr lang="en-GB" dirty="0" err="1" smtClean="0"/>
              <a:t>firstfruits</a:t>
            </a:r>
            <a:r>
              <a:rPr lang="en-GB" dirty="0" smtClean="0"/>
              <a:t> give.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hearts are bruised and dead,</a:t>
            </a:r>
          </a:p>
          <a:p>
            <a:r>
              <a:rPr lang="en-GB" dirty="0" smtClean="0"/>
              <a:t>And homes are bare and cold,</a:t>
            </a:r>
          </a:p>
          <a:p>
            <a:r>
              <a:rPr lang="en-GB" dirty="0" smtClean="0"/>
              <a:t>And lambs for whom the Shepherd bled</a:t>
            </a:r>
          </a:p>
          <a:p>
            <a:r>
              <a:rPr lang="en-GB" dirty="0" smtClean="0"/>
              <a:t>Are straying from the fold.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comfort and to bless,</a:t>
            </a:r>
          </a:p>
          <a:p>
            <a:r>
              <a:rPr lang="en-GB" dirty="0" smtClean="0"/>
              <a:t>To find a balm for woe,</a:t>
            </a:r>
          </a:p>
          <a:p>
            <a:r>
              <a:rPr lang="en-GB" dirty="0" smtClean="0"/>
              <a:t>To tend the lone and fatherless</a:t>
            </a:r>
          </a:p>
          <a:p>
            <a:r>
              <a:rPr lang="en-GB" dirty="0" smtClean="0"/>
              <a:t>Is angels' work below.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captive to release,</a:t>
            </a:r>
          </a:p>
          <a:p>
            <a:r>
              <a:rPr lang="en-GB" dirty="0" smtClean="0"/>
              <a:t>To God the lost to bring,</a:t>
            </a:r>
          </a:p>
          <a:p>
            <a:r>
              <a:rPr lang="en-GB" dirty="0" smtClean="0"/>
              <a:t>To teach the way of life and peace-</a:t>
            </a:r>
          </a:p>
          <a:p>
            <a:r>
              <a:rPr lang="en-GB" dirty="0" smtClean="0"/>
              <a:t>It is a Christ-like thing.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we believe Thy Word,</a:t>
            </a:r>
          </a:p>
          <a:p>
            <a:r>
              <a:rPr lang="en-GB" dirty="0" smtClean="0"/>
              <a:t>Though dim our faith may be;</a:t>
            </a:r>
          </a:p>
          <a:p>
            <a:r>
              <a:rPr lang="en-GB" dirty="0" err="1" smtClean="0"/>
              <a:t>Whate'er</a:t>
            </a:r>
            <a:r>
              <a:rPr lang="en-GB" dirty="0" smtClean="0"/>
              <a:t> for </a:t>
            </a:r>
            <a:r>
              <a:rPr lang="en-GB" dirty="0" err="1" smtClean="0"/>
              <a:t>Thine</a:t>
            </a:r>
            <a:r>
              <a:rPr lang="en-GB" dirty="0" smtClean="0"/>
              <a:t> we do, O Lord,</a:t>
            </a:r>
          </a:p>
          <a:p>
            <a:r>
              <a:rPr lang="en-GB" dirty="0" smtClean="0"/>
              <a:t>We do it unto Thee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182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 Give Thee but Thine Own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113</cp:revision>
  <dcterms:created xsi:type="dcterms:W3CDTF">2015-12-30T21:15:25Z</dcterms:created>
  <dcterms:modified xsi:type="dcterms:W3CDTF">2016-01-18T13:50:31Z</dcterms:modified>
</cp:coreProperties>
</file>