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6" r:id="rId7"/>
    <p:sldId id="268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08" y="-4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Walking in sunlight all of my </a:t>
            </a:r>
            <a:r>
              <a:rPr lang="en-GB" dirty="0" smtClean="0"/>
              <a:t>journey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smtClean="0"/>
              <a:t>Heavenly sunlight)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Author: Henry J. </a:t>
            </a:r>
            <a:r>
              <a:rPr lang="en-GB" sz="2400" dirty="0" err="1" smtClean="0"/>
              <a:t>Zelley</a:t>
            </a:r>
            <a:r>
              <a:rPr lang="en-GB" sz="2400" dirty="0" smtClean="0"/>
              <a:t> (1899)</a:t>
            </a:r>
          </a:p>
          <a:p>
            <a:r>
              <a:rPr lang="en-GB" sz="2400" dirty="0" smtClean="0"/>
              <a:t>Tune: SUNLIGHT</a:t>
            </a:r>
            <a:r>
              <a:rPr lang="en-GB" sz="2400" dirty="0" smtClean="0"/>
              <a:t>, 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 Walking in sunlight all of my journey,</a:t>
            </a:r>
          </a:p>
          <a:p>
            <a:pPr marL="742950" indent="-742950"/>
            <a:r>
              <a:rPr lang="en-GB" dirty="0" smtClean="0"/>
              <a:t>over the mountains, through the deep vale;</a:t>
            </a:r>
          </a:p>
          <a:p>
            <a:pPr marL="742950" indent="-742950"/>
            <a:r>
              <a:rPr lang="en-GB" dirty="0" smtClean="0"/>
              <a:t>Jesus has said, "I’ll never forsake thee,"</a:t>
            </a:r>
          </a:p>
          <a:p>
            <a:pPr marL="742950" indent="-742950"/>
            <a:r>
              <a:rPr lang="en-GB" dirty="0" smtClean="0"/>
              <a:t>promise divine that never can fail.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Heavenly sunlight, heavenly sunlight,</a:t>
            </a:r>
          </a:p>
          <a:p>
            <a:r>
              <a:rPr lang="en-GB" dirty="0" smtClean="0"/>
              <a:t>flooding my soul with glory divine;</a:t>
            </a:r>
          </a:p>
          <a:p>
            <a:r>
              <a:rPr lang="en-GB" dirty="0" smtClean="0"/>
              <a:t>hallelujah, I am rejoicing,</a:t>
            </a:r>
          </a:p>
          <a:p>
            <a:r>
              <a:rPr lang="en-GB" dirty="0" smtClean="0"/>
              <a:t>singing His praises, Jesus is mine.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 Shadows around me, shadows above me,</a:t>
            </a:r>
          </a:p>
          <a:p>
            <a:r>
              <a:rPr lang="en-GB" dirty="0" smtClean="0"/>
              <a:t>never conceal my </a:t>
            </a:r>
            <a:r>
              <a:rPr lang="en-GB" dirty="0" err="1" smtClean="0"/>
              <a:t>Savior</a:t>
            </a:r>
            <a:r>
              <a:rPr lang="en-GB" dirty="0" smtClean="0"/>
              <a:t> and Guide;</a:t>
            </a:r>
          </a:p>
          <a:p>
            <a:r>
              <a:rPr lang="en-GB" dirty="0" smtClean="0"/>
              <a:t>He is the light, in Him is no darkness;</a:t>
            </a:r>
          </a:p>
          <a:p>
            <a:r>
              <a:rPr lang="en-GB" dirty="0" smtClean="0"/>
              <a:t>ever I’m walking close to His side.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Heavenly sunlight, heavenly sunlight,</a:t>
            </a:r>
          </a:p>
          <a:p>
            <a:r>
              <a:rPr lang="en-GB" dirty="0" smtClean="0"/>
              <a:t>flooding my soul with glory divine;</a:t>
            </a:r>
          </a:p>
          <a:p>
            <a:r>
              <a:rPr lang="en-GB" dirty="0" smtClean="0"/>
              <a:t>hallelujah, I am rejoicing,</a:t>
            </a:r>
          </a:p>
          <a:p>
            <a:r>
              <a:rPr lang="en-GB" dirty="0" smtClean="0"/>
              <a:t>singing His praises, Jesus is mine.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 In the bright sunlight, ever rejoicing,</a:t>
            </a:r>
          </a:p>
          <a:p>
            <a:r>
              <a:rPr lang="en-GB" dirty="0" smtClean="0"/>
              <a:t>pressing my way to mansions above;</a:t>
            </a:r>
          </a:p>
          <a:p>
            <a:r>
              <a:rPr lang="en-GB" dirty="0" smtClean="0"/>
              <a:t>singing His praises gladly I’m walking,</a:t>
            </a:r>
          </a:p>
          <a:p>
            <a:r>
              <a:rPr lang="en-GB" dirty="0" smtClean="0"/>
              <a:t>walking in sunlight, sunlight of love.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Heavenly sunlight, heavenly sunlight,</a:t>
            </a:r>
          </a:p>
          <a:p>
            <a:r>
              <a:rPr lang="en-GB" dirty="0" smtClean="0"/>
              <a:t>flooding my soul with glory divine;</a:t>
            </a:r>
          </a:p>
          <a:p>
            <a:r>
              <a:rPr lang="en-GB" dirty="0" smtClean="0"/>
              <a:t>hallelujah, I am rejoicing,</a:t>
            </a:r>
          </a:p>
          <a:p>
            <a:r>
              <a:rPr lang="en-GB" dirty="0" smtClean="0"/>
              <a:t>singing His praises, Jesus is mine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210</Words>
  <Application>Microsoft Office PowerPoint</Application>
  <PresentationFormat>On-screen Show (16:9)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Walking in sunlight all of my journey (Heavenly sunlight)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105</cp:revision>
  <dcterms:created xsi:type="dcterms:W3CDTF">2015-12-30T21:15:25Z</dcterms:created>
  <dcterms:modified xsi:type="dcterms:W3CDTF">2016-01-18T13:38:41Z</dcterms:modified>
</cp:coreProperties>
</file>