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08" y="-4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Up Calvary’s </a:t>
            </a:r>
            <a:r>
              <a:rPr lang="en-GB" dirty="0" smtClean="0"/>
              <a:t>mountain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smtClean="0"/>
              <a:t>Blessed Redeemer)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Words: Avis M. Christiansen, 1920</a:t>
            </a:r>
          </a:p>
          <a:p>
            <a:r>
              <a:rPr lang="en-GB" sz="2400" dirty="0" smtClean="0"/>
              <a:t>Music: Harry </a:t>
            </a:r>
            <a:r>
              <a:rPr lang="en-GB" sz="2400" dirty="0" err="1" smtClean="0"/>
              <a:t>Loes</a:t>
            </a:r>
            <a:endParaRPr lang="en-GB" sz="2400" dirty="0" smtClean="0"/>
          </a:p>
          <a:p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Up Calvary’s mountain, one dreadful morn,</a:t>
            </a:r>
          </a:p>
          <a:p>
            <a:pPr marL="742950" indent="-742950"/>
            <a:r>
              <a:rPr lang="en-GB" dirty="0" smtClean="0"/>
              <a:t>Walked Christ my </a:t>
            </a:r>
            <a:r>
              <a:rPr lang="en-GB" dirty="0" err="1" smtClean="0"/>
              <a:t>Savior</a:t>
            </a:r>
            <a:r>
              <a:rPr lang="en-GB" dirty="0" smtClean="0"/>
              <a:t>, weary and worn;</a:t>
            </a:r>
          </a:p>
          <a:p>
            <a:pPr marL="742950" indent="-742950"/>
            <a:r>
              <a:rPr lang="en-GB" dirty="0" smtClean="0"/>
              <a:t>Facing for sinners death on the cross,</a:t>
            </a:r>
          </a:p>
          <a:p>
            <a:pPr marL="742950" indent="-742950"/>
            <a:r>
              <a:rPr lang="en-GB" dirty="0" smtClean="0"/>
              <a:t>That He might save them from endless loss.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err="1" smtClean="0"/>
              <a:t>Blessèd</a:t>
            </a:r>
            <a:r>
              <a:rPr lang="en-GB" dirty="0" smtClean="0"/>
              <a:t> Redeemer! Precious Redeemer!</a:t>
            </a:r>
          </a:p>
          <a:p>
            <a:r>
              <a:rPr lang="en-GB" dirty="0" smtClean="0"/>
              <a:t>Seems now I see Him on Calvary’s tree;</a:t>
            </a:r>
          </a:p>
          <a:p>
            <a:r>
              <a:rPr lang="en-GB" dirty="0" smtClean="0"/>
              <a:t>Wounded and bleeding, for sinners pleading,</a:t>
            </a:r>
          </a:p>
          <a:p>
            <a:r>
              <a:rPr lang="en-GB" dirty="0" smtClean="0"/>
              <a:t>Blind and unheeding—dying for me!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“Father forgive them!” thus did He pray,</a:t>
            </a:r>
          </a:p>
          <a:p>
            <a:r>
              <a:rPr lang="en-GB" dirty="0" err="1" smtClean="0"/>
              <a:t>E’en</a:t>
            </a:r>
            <a:r>
              <a:rPr lang="en-GB" dirty="0" smtClean="0"/>
              <a:t> while His lifeblood flowed fast away;</a:t>
            </a:r>
          </a:p>
          <a:p>
            <a:r>
              <a:rPr lang="en-GB" dirty="0" smtClean="0"/>
              <a:t>Praying for sinners while in such woe</a:t>
            </a:r>
          </a:p>
          <a:p>
            <a:r>
              <a:rPr lang="en-GB" dirty="0" smtClean="0"/>
              <a:t>No one but Jesus ever loved so.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err="1" smtClean="0"/>
              <a:t>Blessèd</a:t>
            </a:r>
            <a:r>
              <a:rPr lang="en-GB" dirty="0" smtClean="0"/>
              <a:t> Redeemer! Precious Redeemer!</a:t>
            </a:r>
          </a:p>
          <a:p>
            <a:r>
              <a:rPr lang="en-GB" dirty="0" smtClean="0"/>
              <a:t>Seems now I see Him on Calvary’s tree;</a:t>
            </a:r>
          </a:p>
          <a:p>
            <a:r>
              <a:rPr lang="en-GB" dirty="0" smtClean="0"/>
              <a:t>Wounded and bleeding, for sinners pleading,</a:t>
            </a:r>
          </a:p>
          <a:p>
            <a:r>
              <a:rPr lang="en-GB" dirty="0" smtClean="0"/>
              <a:t>Blind and unheeding—dying for me!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 how I love Him, </a:t>
            </a:r>
            <a:r>
              <a:rPr lang="en-GB" dirty="0" err="1" smtClean="0"/>
              <a:t>Savior</a:t>
            </a:r>
            <a:r>
              <a:rPr lang="en-GB" dirty="0" smtClean="0"/>
              <a:t> and Friend,</a:t>
            </a:r>
          </a:p>
          <a:p>
            <a:r>
              <a:rPr lang="en-GB" dirty="0" smtClean="0"/>
              <a:t>How can my praises ever find end!</a:t>
            </a:r>
          </a:p>
          <a:p>
            <a:r>
              <a:rPr lang="en-GB" dirty="0" smtClean="0"/>
              <a:t>Through years unnumbered on Heaven’s shore,</a:t>
            </a:r>
          </a:p>
          <a:p>
            <a:r>
              <a:rPr lang="en-GB" dirty="0" smtClean="0"/>
              <a:t>My tongue shall praise Him forevermore.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err="1" smtClean="0"/>
              <a:t>Blessèd</a:t>
            </a:r>
            <a:r>
              <a:rPr lang="en-GB" dirty="0" smtClean="0"/>
              <a:t> Redeemer! Precious Redeemer!</a:t>
            </a:r>
          </a:p>
          <a:p>
            <a:r>
              <a:rPr lang="en-GB" dirty="0" smtClean="0"/>
              <a:t>Seems now I see Him on Calvary’s tree;</a:t>
            </a:r>
          </a:p>
          <a:p>
            <a:r>
              <a:rPr lang="en-GB" dirty="0" smtClean="0"/>
              <a:t>Wounded and bleeding, for sinners pleading,</a:t>
            </a:r>
          </a:p>
          <a:p>
            <a:r>
              <a:rPr lang="en-GB" dirty="0" smtClean="0"/>
              <a:t>Blind and unheeding—dying for me</a:t>
            </a:r>
            <a:r>
              <a:rPr lang="en-GB" dirty="0" smtClean="0"/>
              <a:t>!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206</Words>
  <Application>Microsoft Office PowerPoint</Application>
  <PresentationFormat>On-screen Show (16:9)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Up Calvary’s mountain (Blessed Redeemer)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98</cp:revision>
  <dcterms:created xsi:type="dcterms:W3CDTF">2015-12-30T21:15:25Z</dcterms:created>
  <dcterms:modified xsi:type="dcterms:W3CDTF">2016-01-17T15:56:27Z</dcterms:modified>
</cp:coreProperties>
</file>