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Turn Your Eyes upon </a:t>
            </a:r>
            <a:r>
              <a:rPr lang="en-GB" dirty="0" smtClean="0"/>
              <a:t>Jesus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smtClean="0"/>
              <a:t>O soul, are you weary and troubled)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Helen H. </a:t>
            </a:r>
            <a:r>
              <a:rPr lang="en-GB" sz="2400" b="1" dirty="0" err="1" smtClean="0"/>
              <a:t>Lemmel</a:t>
            </a:r>
            <a:endParaRPr lang="en-GB" sz="2400" b="1" dirty="0" smtClean="0"/>
          </a:p>
          <a:p>
            <a:r>
              <a:rPr lang="en-GB" sz="2400" b="1" dirty="0" err="1" smtClean="0"/>
              <a:t>Scripture:Hebrews</a:t>
            </a:r>
            <a:r>
              <a:rPr lang="en-GB" sz="2400" b="1" dirty="0" smtClean="0"/>
              <a:t> 12:2</a:t>
            </a:r>
          </a:p>
          <a:p>
            <a:r>
              <a:rPr lang="en-GB" sz="2400" b="1" dirty="0" smtClean="0"/>
              <a:t>Meter: 9.8.9.8.7.8.10.9.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O soul, are you weary and troubled?</a:t>
            </a:r>
          </a:p>
          <a:p>
            <a:pPr marL="742950" indent="-742950"/>
            <a:r>
              <a:rPr lang="en-GB" dirty="0" smtClean="0"/>
              <a:t>No light in the darkness you see?</a:t>
            </a:r>
          </a:p>
          <a:p>
            <a:pPr marL="742950" indent="-742950"/>
            <a:r>
              <a:rPr lang="en-GB" dirty="0" smtClean="0"/>
              <a:t>There's light for a look at the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And life more abundant and free!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Turn your eyes upon Jesus,</a:t>
            </a:r>
          </a:p>
          <a:p>
            <a:r>
              <a:rPr lang="en-GB" dirty="0" smtClean="0"/>
              <a:t>Look full in His wonderful face,</a:t>
            </a:r>
          </a:p>
          <a:p>
            <a:r>
              <a:rPr lang="en-GB" dirty="0" smtClean="0"/>
              <a:t>And the things of earth will grow strangely dim,</a:t>
            </a:r>
          </a:p>
          <a:p>
            <a:r>
              <a:rPr lang="en-GB" dirty="0" smtClean="0"/>
              <a:t>In the light of His glory and grace.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Through death into life everlasting</a:t>
            </a:r>
          </a:p>
          <a:p>
            <a:r>
              <a:rPr lang="en-GB" dirty="0" smtClean="0"/>
              <a:t>He passed, and we follow Him there;</a:t>
            </a:r>
          </a:p>
          <a:p>
            <a:r>
              <a:rPr lang="en-GB" dirty="0" smtClean="0"/>
              <a:t>O'er us sin no more hath dominion-</a:t>
            </a:r>
          </a:p>
          <a:p>
            <a:r>
              <a:rPr lang="en-GB" dirty="0" smtClean="0"/>
              <a:t>For more than </a:t>
            </a:r>
            <a:r>
              <a:rPr lang="en-GB" dirty="0" err="1" smtClean="0"/>
              <a:t>conqu'rors</a:t>
            </a:r>
            <a:r>
              <a:rPr lang="en-GB" dirty="0" smtClean="0"/>
              <a:t> we are!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Turn your eyes upon Jesus,</a:t>
            </a:r>
          </a:p>
          <a:p>
            <a:r>
              <a:rPr lang="en-GB" dirty="0" smtClean="0"/>
              <a:t>Look full in His wonderful face,</a:t>
            </a:r>
          </a:p>
          <a:p>
            <a:r>
              <a:rPr lang="en-GB" dirty="0" smtClean="0"/>
              <a:t>And the things of earth will grow strangely dim,</a:t>
            </a:r>
          </a:p>
          <a:p>
            <a:r>
              <a:rPr lang="en-GB" dirty="0" smtClean="0"/>
              <a:t>In the light of His glory and grace.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His Word shall not fail you-He promised;</a:t>
            </a:r>
          </a:p>
          <a:p>
            <a:r>
              <a:rPr lang="en-GB" dirty="0" smtClean="0"/>
              <a:t>Believe Him, and all will be well:</a:t>
            </a:r>
          </a:p>
          <a:p>
            <a:r>
              <a:rPr lang="en-GB" dirty="0" smtClean="0"/>
              <a:t>Then go to a world that is dying,</a:t>
            </a:r>
          </a:p>
          <a:p>
            <a:r>
              <a:rPr lang="en-GB" dirty="0" smtClean="0"/>
              <a:t>His perfect salvation to tell!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Turn your eyes upon Jesus,</a:t>
            </a:r>
          </a:p>
          <a:p>
            <a:r>
              <a:rPr lang="en-GB" dirty="0" smtClean="0"/>
              <a:t>Look full in His wonderful face,</a:t>
            </a:r>
          </a:p>
          <a:p>
            <a:r>
              <a:rPr lang="en-GB" dirty="0" smtClean="0"/>
              <a:t>And the things of earth will grow strangely dim,</a:t>
            </a:r>
          </a:p>
          <a:p>
            <a:r>
              <a:rPr lang="en-GB" dirty="0" smtClean="0"/>
              <a:t>In the light of His glory and grace.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213</Words>
  <Application>Microsoft Office PowerPoint</Application>
  <PresentationFormat>On-screen Show (16:9)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Turn Your Eyes upon Jesus (O soul, are you weary and troubled)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615</cp:revision>
  <dcterms:created xsi:type="dcterms:W3CDTF">2015-12-30T21:15:25Z</dcterms:created>
  <dcterms:modified xsi:type="dcterms:W3CDTF">2016-01-15T18:58:07Z</dcterms:modified>
</cp:coreProperties>
</file>