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08" y="-4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Little Light of Mine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Harry Dixon </a:t>
            </a:r>
            <a:r>
              <a:rPr lang="en-GB" sz="2400" dirty="0" err="1" smtClean="0"/>
              <a:t>Loes</a:t>
            </a:r>
            <a:r>
              <a:rPr lang="en-GB" sz="2400" dirty="0" smtClean="0"/>
              <a:t> (1895–1965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This little light of mine, I'm going to let it shine.</a:t>
            </a:r>
          </a:p>
          <a:p>
            <a:pPr marL="742950" indent="-742950"/>
            <a:r>
              <a:rPr lang="en-GB" dirty="0" smtClean="0"/>
              <a:t>This little light of mine, I'm going to let it shine.</a:t>
            </a:r>
          </a:p>
          <a:p>
            <a:pPr marL="742950" indent="-742950"/>
            <a:r>
              <a:rPr lang="en-GB" dirty="0" smtClean="0"/>
              <a:t>This little light of mine, I'm going to let it shine,</a:t>
            </a:r>
          </a:p>
          <a:p>
            <a:pPr marL="742950" indent="-742950"/>
            <a:r>
              <a:rPr lang="en-GB" dirty="0" err="1" smtClean="0"/>
              <a:t>Ev'ry</a:t>
            </a:r>
            <a:r>
              <a:rPr lang="en-GB" dirty="0" smtClean="0"/>
              <a:t> day, </a:t>
            </a:r>
            <a:r>
              <a:rPr lang="en-GB" dirty="0" err="1" smtClean="0"/>
              <a:t>ev'ry</a:t>
            </a:r>
            <a:r>
              <a:rPr lang="en-GB" dirty="0" smtClean="0"/>
              <a:t> day, </a:t>
            </a:r>
            <a:r>
              <a:rPr lang="en-GB" dirty="0" err="1" smtClean="0"/>
              <a:t>ev'ry</a:t>
            </a:r>
            <a:r>
              <a:rPr lang="en-GB" dirty="0" smtClean="0"/>
              <a:t> day, </a:t>
            </a:r>
            <a:r>
              <a:rPr lang="en-GB" dirty="0" err="1" smtClean="0"/>
              <a:t>ev'ry</a:t>
            </a:r>
            <a:r>
              <a:rPr lang="en-GB" dirty="0" smtClean="0"/>
              <a:t> day,</a:t>
            </a:r>
          </a:p>
          <a:p>
            <a:pPr marL="742950" indent="-742950"/>
            <a:r>
              <a:rPr lang="en-GB" dirty="0" err="1" smtClean="0"/>
              <a:t>Gonna</a:t>
            </a:r>
            <a:r>
              <a:rPr lang="en-GB" dirty="0" smtClean="0"/>
              <a:t> let my little light shine.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On Monday, He gave me the gift of love;</a:t>
            </a:r>
          </a:p>
          <a:p>
            <a:r>
              <a:rPr lang="en-GB" dirty="0" smtClean="0"/>
              <a:t>On Tuesday, peace came from above.</a:t>
            </a:r>
          </a:p>
          <a:p>
            <a:r>
              <a:rPr lang="en-GB" dirty="0" smtClean="0"/>
              <a:t>On Wednesday told me to have more faith;</a:t>
            </a:r>
          </a:p>
          <a:p>
            <a:r>
              <a:rPr lang="en-GB" dirty="0" smtClean="0"/>
              <a:t>On Thursday, gave me a little more grace.</a:t>
            </a:r>
          </a:p>
          <a:p>
            <a:r>
              <a:rPr lang="en-GB" dirty="0" smtClean="0"/>
              <a:t>On Friday, told me to watch and pray</a:t>
            </a:r>
          </a:p>
          <a:p>
            <a:r>
              <a:rPr lang="en-GB" dirty="0" smtClean="0"/>
              <a:t>On Saturday, told me just what to say,</a:t>
            </a:r>
          </a:p>
          <a:p>
            <a:r>
              <a:rPr lang="en-GB" dirty="0" smtClean="0"/>
              <a:t>On Sunday, gave power divine</a:t>
            </a:r>
          </a:p>
          <a:p>
            <a:r>
              <a:rPr lang="en-GB" dirty="0" smtClean="0"/>
              <a:t>Just to let my little light shine. (oh)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Now some say you got to run and hide.</a:t>
            </a:r>
          </a:p>
          <a:p>
            <a:pPr marL="742950" indent="-742950"/>
            <a:r>
              <a:rPr lang="en-GB" dirty="0" smtClean="0"/>
              <a:t>But we say there's no place to hide.</a:t>
            </a:r>
          </a:p>
          <a:p>
            <a:pPr marL="742950" indent="-742950"/>
            <a:r>
              <a:rPr lang="en-GB" dirty="0" smtClean="0"/>
              <a:t>And some say let others decide,</a:t>
            </a:r>
          </a:p>
          <a:p>
            <a:pPr marL="742950" indent="-742950"/>
            <a:r>
              <a:rPr lang="en-GB" dirty="0" smtClean="0"/>
              <a:t>But we say let the people decide.</a:t>
            </a:r>
          </a:p>
          <a:p>
            <a:pPr marL="742950" indent="-742950"/>
            <a:r>
              <a:rPr lang="en-GB" dirty="0" smtClean="0"/>
              <a:t>Some say the time's not right,</a:t>
            </a:r>
          </a:p>
          <a:p>
            <a:pPr marL="742950" indent="-742950"/>
            <a:r>
              <a:rPr lang="en-GB" dirty="0" smtClean="0"/>
              <a:t>But we say the time's just right.</a:t>
            </a:r>
          </a:p>
          <a:p>
            <a:pPr marL="742950" indent="-742950"/>
            <a:r>
              <a:rPr lang="en-GB" dirty="0" smtClean="0"/>
              <a:t>If there's a dark corner in our land,</a:t>
            </a:r>
          </a:p>
          <a:p>
            <a:pPr marL="742950" indent="-742950"/>
            <a:r>
              <a:rPr lang="en-GB" dirty="0" smtClean="0"/>
              <a:t>You got to let your little light shine. (oh)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214</Words>
  <Application>Microsoft Office PowerPoint</Application>
  <PresentationFormat>On-screen Show (16:9)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This Little Light of Mine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74</cp:revision>
  <dcterms:created xsi:type="dcterms:W3CDTF">2015-12-30T21:15:25Z</dcterms:created>
  <dcterms:modified xsi:type="dcterms:W3CDTF">2016-01-17T15:28:53Z</dcterms:modified>
</cp:coreProperties>
</file>