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Joyful Eastertide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George </a:t>
            </a:r>
            <a:r>
              <a:rPr lang="en-GB" sz="2400" dirty="0" err="1" smtClean="0"/>
              <a:t>Ratcliffe</a:t>
            </a:r>
            <a:r>
              <a:rPr lang="en-GB" sz="2400" dirty="0" smtClean="0"/>
              <a:t> </a:t>
            </a:r>
            <a:r>
              <a:rPr lang="en-GB" sz="2400" dirty="0" smtClean="0"/>
              <a:t>Woodward,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No.:</a:t>
            </a:r>
            <a:r>
              <a:rPr lang="en-GB" sz="2400" dirty="0" smtClean="0"/>
              <a:t>1831954, </a:t>
            </a:r>
            <a:r>
              <a:rPr lang="en-GB" sz="2400" dirty="0" err="1" smtClean="0"/>
              <a:t>Topic:Jesus:Resurrection</a:t>
            </a:r>
            <a:r>
              <a:rPr lang="en-GB" sz="2400" dirty="0" smtClean="0"/>
              <a:t> </a:t>
            </a:r>
            <a:r>
              <a:rPr lang="en-GB" sz="2400" dirty="0" smtClean="0"/>
              <a:t>and Ascension</a:t>
            </a:r>
          </a:p>
          <a:p>
            <a:r>
              <a:rPr lang="en-GB" sz="2400" dirty="0" err="1" smtClean="0"/>
              <a:t>Tunes:Dutch</a:t>
            </a:r>
            <a:r>
              <a:rPr lang="en-GB" sz="2400" dirty="0" smtClean="0"/>
              <a:t> Carol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This joyful Eastertide,</a:t>
            </a:r>
          </a:p>
          <a:p>
            <a:pPr marL="742950" indent="-742950"/>
            <a:r>
              <a:rPr lang="en-GB" dirty="0" smtClean="0"/>
              <a:t>Away with sin and sorrow,</a:t>
            </a:r>
          </a:p>
          <a:p>
            <a:pPr marL="742950" indent="-742950"/>
            <a:r>
              <a:rPr lang="en-GB" dirty="0" smtClean="0"/>
              <a:t>My love, the crucified,</a:t>
            </a:r>
          </a:p>
          <a:p>
            <a:pPr marL="742950" indent="-742950"/>
            <a:r>
              <a:rPr lang="en-GB" dirty="0" smtClean="0"/>
              <a:t>Hath sprung to life this morrow: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Had Christ, that once was slain,</a:t>
            </a:r>
          </a:p>
          <a:p>
            <a:r>
              <a:rPr lang="en-GB" dirty="0" smtClean="0"/>
              <a:t>Ne'er burst his three-day prison,</a:t>
            </a:r>
          </a:p>
          <a:p>
            <a:r>
              <a:rPr lang="en-GB" dirty="0" smtClean="0"/>
              <a:t>Our faith had been in vain:</a:t>
            </a:r>
          </a:p>
          <a:p>
            <a:r>
              <a:rPr lang="en-GB" dirty="0" smtClean="0"/>
              <a:t>But now hath Christ arisen.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2</a:t>
            </a:r>
          </a:p>
          <a:p>
            <a:pPr marL="742950" indent="-742950"/>
            <a:r>
              <a:rPr lang="en-GB" dirty="0" smtClean="0"/>
              <a:t>My flesh in hope shall rest,</a:t>
            </a:r>
          </a:p>
          <a:p>
            <a:pPr marL="742950" indent="-742950"/>
            <a:r>
              <a:rPr lang="en-GB" dirty="0" smtClean="0"/>
              <a:t>And for a season slumber:</a:t>
            </a:r>
          </a:p>
          <a:p>
            <a:pPr marL="742950" indent="-742950"/>
            <a:r>
              <a:rPr lang="en-GB" dirty="0" smtClean="0"/>
              <a:t>Till trump from east to west</a:t>
            </a:r>
          </a:p>
          <a:p>
            <a:pPr marL="742950" indent="-742950"/>
            <a:r>
              <a:rPr lang="en-GB" dirty="0" smtClean="0"/>
              <a:t>Shall wake the dead in number: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Had Christ, that once was slain,</a:t>
            </a:r>
          </a:p>
          <a:p>
            <a:r>
              <a:rPr lang="en-GB" dirty="0" smtClean="0"/>
              <a:t>Ne'er burst his three-day prison,</a:t>
            </a:r>
          </a:p>
          <a:p>
            <a:r>
              <a:rPr lang="en-GB" dirty="0" smtClean="0"/>
              <a:t>Our faith had been in vain:</a:t>
            </a:r>
          </a:p>
          <a:p>
            <a:r>
              <a:rPr lang="en-GB" dirty="0" smtClean="0"/>
              <a:t>But now hath Christ arisen.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Death's flood hath lost his chill,</a:t>
            </a:r>
          </a:p>
          <a:p>
            <a:r>
              <a:rPr lang="en-GB" dirty="0" smtClean="0"/>
              <a:t>Since Jesus crossed the river;</a:t>
            </a:r>
          </a:p>
          <a:p>
            <a:r>
              <a:rPr lang="en-GB" dirty="0" smtClean="0"/>
              <a:t>Lover of souls, from ill</a:t>
            </a:r>
          </a:p>
          <a:p>
            <a:r>
              <a:rPr lang="en-GB" dirty="0" smtClean="0"/>
              <a:t>My passing soul deliver.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Had Christ, that once was slain,</a:t>
            </a:r>
          </a:p>
          <a:p>
            <a:r>
              <a:rPr lang="en-GB" dirty="0" smtClean="0"/>
              <a:t>Ne'er burst his three-day prison,</a:t>
            </a:r>
          </a:p>
          <a:p>
            <a:r>
              <a:rPr lang="en-GB" dirty="0" smtClean="0"/>
              <a:t>Our faith had been in vain:</a:t>
            </a:r>
          </a:p>
          <a:p>
            <a:r>
              <a:rPr lang="en-GB" dirty="0" smtClean="0"/>
              <a:t>But now hath Christ arisen.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185</Words>
  <Application>Microsoft Office PowerPoint</Application>
  <PresentationFormat>On-screen Show (16:9)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This Joyful Eastertide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72</cp:revision>
  <dcterms:created xsi:type="dcterms:W3CDTF">2015-12-30T21:15:25Z</dcterms:created>
  <dcterms:modified xsi:type="dcterms:W3CDTF">2016-01-17T15:27:22Z</dcterms:modified>
</cp:coreProperties>
</file>