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There's a Wideness in God's Mercy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Words: Frederick Faber, 1854. </a:t>
            </a:r>
          </a:p>
          <a:p>
            <a:r>
              <a:rPr lang="en-GB" sz="2400" dirty="0" smtClean="0"/>
              <a:t>Music: Lizzie </a:t>
            </a:r>
            <a:r>
              <a:rPr lang="en-GB" sz="2400" dirty="0" err="1" smtClean="0"/>
              <a:t>Tourjée</a:t>
            </a:r>
            <a:r>
              <a:rPr lang="en-GB" sz="2400" dirty="0" smtClean="0"/>
              <a:t>, 1878.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Souls of men! why will ye scatter</a:t>
            </a:r>
          </a:p>
          <a:p>
            <a:r>
              <a:rPr lang="en-GB" dirty="0" smtClean="0"/>
              <a:t>Like a crowd of frightened sheep?</a:t>
            </a:r>
          </a:p>
          <a:p>
            <a:r>
              <a:rPr lang="en-GB" dirty="0" smtClean="0"/>
              <a:t>Foolish hearts! why will ye wander</a:t>
            </a:r>
          </a:p>
          <a:p>
            <a:r>
              <a:rPr lang="en-GB" dirty="0" smtClean="0"/>
              <a:t>From a love so true and deep?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God: His love looks mighty,</a:t>
            </a:r>
          </a:p>
          <a:p>
            <a:r>
              <a:rPr lang="en-GB" dirty="0" smtClean="0"/>
              <a:t>But is mightier than it seems;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our Father: and His fondness</a:t>
            </a:r>
          </a:p>
          <a:p>
            <a:r>
              <a:rPr lang="en-GB" dirty="0" smtClean="0"/>
              <a:t>Goes far out beyond our dreams.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we make His love too narrow</a:t>
            </a:r>
          </a:p>
          <a:p>
            <a:r>
              <a:rPr lang="en-GB" dirty="0" smtClean="0"/>
              <a:t>By false limits of our own;</a:t>
            </a:r>
          </a:p>
          <a:p>
            <a:r>
              <a:rPr lang="en-GB" dirty="0" smtClean="0"/>
              <a:t>And we magnify His strictness</a:t>
            </a:r>
          </a:p>
          <a:p>
            <a:r>
              <a:rPr lang="en-GB" dirty="0" smtClean="0"/>
              <a:t>With a zeal He will not own.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Was there ever kinder shepherd</a:t>
            </a:r>
          </a:p>
          <a:p>
            <a:r>
              <a:rPr lang="en-GB" dirty="0" smtClean="0"/>
              <a:t>Half so gentle, half so sweet,</a:t>
            </a:r>
          </a:p>
          <a:p>
            <a:r>
              <a:rPr lang="en-GB" dirty="0" smtClean="0"/>
              <a:t>As the </a:t>
            </a:r>
            <a:r>
              <a:rPr lang="en-GB" dirty="0" err="1" smtClean="0"/>
              <a:t>Savior</a:t>
            </a:r>
            <a:r>
              <a:rPr lang="en-GB" dirty="0" smtClean="0"/>
              <a:t> who would have us</a:t>
            </a:r>
          </a:p>
          <a:p>
            <a:r>
              <a:rPr lang="en-GB" dirty="0" smtClean="0"/>
              <a:t>Come and gather at His feet</a:t>
            </a:r>
            <a:r>
              <a:rPr lang="en-GB" dirty="0" smtClean="0"/>
              <a:t>?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There's a wideness in God's mercy,</a:t>
            </a:r>
          </a:p>
          <a:p>
            <a:pPr marL="742950" indent="-742950"/>
            <a:r>
              <a:rPr lang="en-GB" dirty="0" smtClean="0"/>
              <a:t>Like the wideness of the sea;</a:t>
            </a:r>
          </a:p>
          <a:p>
            <a:pPr marL="742950" indent="-742950"/>
            <a:r>
              <a:rPr lang="en-GB" dirty="0" smtClean="0"/>
              <a:t>There's a kindness in His justice,</a:t>
            </a:r>
          </a:p>
          <a:p>
            <a:pPr marL="742950" indent="-742950"/>
            <a:r>
              <a:rPr lang="en-GB" dirty="0" smtClean="0"/>
              <a:t>Which is more than liberty.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no place where earth's sorrows</a:t>
            </a:r>
          </a:p>
          <a:p>
            <a:r>
              <a:rPr lang="en-GB" dirty="0" smtClean="0"/>
              <a:t>Are more felt than up in Heaven;</a:t>
            </a:r>
          </a:p>
          <a:p>
            <a:r>
              <a:rPr lang="en-GB" dirty="0" smtClean="0"/>
              <a:t>There is no place where earth's failings</a:t>
            </a:r>
          </a:p>
          <a:p>
            <a:r>
              <a:rPr lang="en-GB" dirty="0" smtClean="0"/>
              <a:t>Have such kindly judgment given.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welcome for the sinner,</a:t>
            </a:r>
          </a:p>
          <a:p>
            <a:r>
              <a:rPr lang="en-GB" dirty="0" smtClean="0"/>
              <a:t>And more graces for the good;</a:t>
            </a:r>
          </a:p>
          <a:p>
            <a:r>
              <a:rPr lang="en-GB" dirty="0" smtClean="0"/>
              <a:t>There is mercy with the </a:t>
            </a:r>
            <a:r>
              <a:rPr lang="en-GB" dirty="0" err="1" smtClean="0"/>
              <a:t>Savior</a:t>
            </a:r>
            <a:r>
              <a:rPr lang="en-GB" dirty="0" smtClean="0"/>
              <a:t>;</a:t>
            </a:r>
          </a:p>
          <a:p>
            <a:r>
              <a:rPr lang="en-GB" dirty="0" smtClean="0"/>
              <a:t>There is healing in His blood.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grace enough for thousands</a:t>
            </a:r>
          </a:p>
          <a:p>
            <a:r>
              <a:rPr lang="en-GB" dirty="0" smtClean="0"/>
              <a:t>Of new worlds as great as this;</a:t>
            </a:r>
          </a:p>
          <a:p>
            <a:r>
              <a:rPr lang="en-GB" dirty="0" smtClean="0"/>
              <a:t>There is room for fresh creations</a:t>
            </a:r>
          </a:p>
          <a:p>
            <a:r>
              <a:rPr lang="en-GB" dirty="0" smtClean="0"/>
              <a:t>In that upper home of bliss.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the love of God is broader</a:t>
            </a:r>
          </a:p>
          <a:p>
            <a:r>
              <a:rPr lang="en-GB" dirty="0" smtClean="0"/>
              <a:t>Than the measure of our mind;</a:t>
            </a:r>
          </a:p>
          <a:p>
            <a:r>
              <a:rPr lang="en-GB" dirty="0" smtClean="0"/>
              <a:t>And the heart of the Eternal</a:t>
            </a:r>
          </a:p>
          <a:p>
            <a:r>
              <a:rPr lang="en-GB" dirty="0" smtClean="0"/>
              <a:t>Is most wonderfully kind.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plentiful redemption</a:t>
            </a:r>
          </a:p>
          <a:p>
            <a:r>
              <a:rPr lang="en-GB" dirty="0" smtClean="0"/>
              <a:t>In the blood that has been shed;</a:t>
            </a:r>
          </a:p>
          <a:p>
            <a:r>
              <a:rPr lang="en-GB" dirty="0" smtClean="0"/>
              <a:t>There is joy for all the members</a:t>
            </a:r>
          </a:p>
          <a:p>
            <a:r>
              <a:rPr lang="en-GB" dirty="0" smtClean="0"/>
              <a:t>In the sorrows of the Head.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'Tis</a:t>
            </a:r>
            <a:r>
              <a:rPr lang="en-GB" dirty="0" smtClean="0"/>
              <a:t> not all we owe to Jesus;</a:t>
            </a:r>
          </a:p>
          <a:p>
            <a:r>
              <a:rPr lang="en-GB" dirty="0" smtClean="0"/>
              <a:t>It is something more than all;</a:t>
            </a:r>
          </a:p>
          <a:p>
            <a:r>
              <a:rPr lang="en-GB" dirty="0" smtClean="0"/>
              <a:t>Greater good because of evil,</a:t>
            </a:r>
          </a:p>
          <a:p>
            <a:r>
              <a:rPr lang="en-GB" dirty="0" smtClean="0"/>
              <a:t>Larger mercy through the fall.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our love were but more simple,</a:t>
            </a:r>
          </a:p>
          <a:p>
            <a:r>
              <a:rPr lang="en-GB" dirty="0" smtClean="0"/>
              <a:t>We should take Him at His word;</a:t>
            </a:r>
          </a:p>
          <a:p>
            <a:r>
              <a:rPr lang="en-GB" dirty="0" smtClean="0"/>
              <a:t>And our lives would be all sunshine</a:t>
            </a:r>
          </a:p>
          <a:p>
            <a:r>
              <a:rPr lang="en-GB" dirty="0" smtClean="0"/>
              <a:t>In the sweetness of our Lord.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353</Words>
  <Application>Microsoft Office PowerPoint</Application>
  <PresentationFormat>On-screen Show (16:9)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There's a Wideness in God's Mercy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</cp:revision>
  <dcterms:created xsi:type="dcterms:W3CDTF">2015-12-30T21:15:25Z</dcterms:created>
  <dcterms:modified xsi:type="dcterms:W3CDTF">2016-01-17T15:09:09Z</dcterms:modified>
</cp:coreProperties>
</file>