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4" r:id="rId7"/>
    <p:sldId id="27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There's a great day coming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Words and Music: Will Thompson (1847-1909)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There's a great day coming,</a:t>
            </a:r>
          </a:p>
          <a:p>
            <a:pPr marL="742950" indent="-742950"/>
            <a:r>
              <a:rPr lang="en-GB" dirty="0" smtClean="0"/>
              <a:t>A great day coming,</a:t>
            </a:r>
          </a:p>
          <a:p>
            <a:pPr marL="742950" indent="-742950"/>
            <a:r>
              <a:rPr lang="en-GB" dirty="0" smtClean="0"/>
              <a:t>There's a great day coming by and by,</a:t>
            </a:r>
          </a:p>
          <a:p>
            <a:pPr marL="742950" indent="-742950"/>
            <a:r>
              <a:rPr lang="en-GB" dirty="0" smtClean="0"/>
              <a:t>When the saints and the sinners shall</a:t>
            </a:r>
          </a:p>
          <a:p>
            <a:pPr marL="742950" indent="-742950"/>
            <a:r>
              <a:rPr lang="en-GB" dirty="0" smtClean="0"/>
              <a:t>be parted right and left,</a:t>
            </a:r>
          </a:p>
          <a:p>
            <a:pPr marL="742950" indent="-742950"/>
            <a:r>
              <a:rPr lang="en-GB" dirty="0" smtClean="0"/>
              <a:t>Are you ready for that day to come?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Are you ready? Are you ready?</a:t>
            </a:r>
          </a:p>
          <a:p>
            <a:r>
              <a:rPr lang="en-GB" dirty="0" smtClean="0"/>
              <a:t>Are you ready for the judgement day?</a:t>
            </a:r>
          </a:p>
          <a:p>
            <a:r>
              <a:rPr lang="en-GB" dirty="0" smtClean="0"/>
              <a:t>Are you ready? Are you ready?</a:t>
            </a:r>
          </a:p>
          <a:p>
            <a:r>
              <a:rPr lang="en-GB" dirty="0" smtClean="0"/>
              <a:t>For the judgment day?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There's a bright day coming,</a:t>
            </a:r>
          </a:p>
          <a:p>
            <a:r>
              <a:rPr lang="en-GB" dirty="0" smtClean="0"/>
              <a:t>A bright day coming,</a:t>
            </a:r>
          </a:p>
          <a:p>
            <a:r>
              <a:rPr lang="en-GB" dirty="0" smtClean="0"/>
              <a:t>There's a bright day coming by and by;</a:t>
            </a:r>
          </a:p>
          <a:p>
            <a:r>
              <a:rPr lang="en-GB" dirty="0" smtClean="0"/>
              <a:t>But its brightness shall only come to</a:t>
            </a:r>
          </a:p>
          <a:p>
            <a:r>
              <a:rPr lang="en-GB" dirty="0" smtClean="0"/>
              <a:t>them that love the Lord,</a:t>
            </a:r>
          </a:p>
          <a:p>
            <a:r>
              <a:rPr lang="en-GB" dirty="0" smtClean="0"/>
              <a:t>Are you ready for that day to come?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Are you ready? Are you ready?</a:t>
            </a:r>
          </a:p>
          <a:p>
            <a:r>
              <a:rPr lang="en-GB" dirty="0" smtClean="0"/>
              <a:t>Are you ready for the judgement day?</a:t>
            </a:r>
          </a:p>
          <a:p>
            <a:r>
              <a:rPr lang="en-GB" dirty="0" smtClean="0"/>
              <a:t>Are you ready? Are you ready?</a:t>
            </a:r>
          </a:p>
          <a:p>
            <a:r>
              <a:rPr lang="en-GB" dirty="0" smtClean="0"/>
              <a:t>For the judgment day?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There's a sad day coming,</a:t>
            </a:r>
          </a:p>
          <a:p>
            <a:r>
              <a:rPr lang="en-GB" dirty="0" smtClean="0"/>
              <a:t>A sad day coming,</a:t>
            </a:r>
          </a:p>
          <a:p>
            <a:r>
              <a:rPr lang="en-GB" dirty="0" smtClean="0"/>
              <a:t>There's a sad day coming by and by;</a:t>
            </a:r>
          </a:p>
          <a:p>
            <a:r>
              <a:rPr lang="en-GB" dirty="0" smtClean="0"/>
              <a:t>When the sinner shall hear his doom,</a:t>
            </a:r>
          </a:p>
          <a:p>
            <a:r>
              <a:rPr lang="en-GB" dirty="0" smtClean="0"/>
              <a:t>Depart, I know ye not,</a:t>
            </a:r>
          </a:p>
          <a:p>
            <a:r>
              <a:rPr lang="en-GB" dirty="0" smtClean="0"/>
              <a:t>Are you ready for that day to come?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Are you ready? Are you ready?</a:t>
            </a:r>
          </a:p>
          <a:p>
            <a:r>
              <a:rPr lang="en-GB" dirty="0" smtClean="0"/>
              <a:t>Are you ready for the judgement day?</a:t>
            </a:r>
          </a:p>
          <a:p>
            <a:r>
              <a:rPr lang="en-GB" dirty="0" smtClean="0"/>
              <a:t>Are you ready? Are you ready?</a:t>
            </a:r>
          </a:p>
          <a:p>
            <a:r>
              <a:rPr lang="en-GB" dirty="0" smtClean="0"/>
              <a:t>For the judgment day</a:t>
            </a:r>
            <a:r>
              <a:rPr lang="en-GB" dirty="0" smtClean="0"/>
              <a:t>?</a:t>
            </a:r>
            <a:endParaRPr lang="en-GB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240</Words>
  <Application>Microsoft Office PowerPoint</Application>
  <PresentationFormat>On-screen Show (16:9)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There's a great day coming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55</cp:revision>
  <dcterms:created xsi:type="dcterms:W3CDTF">2015-12-30T21:15:25Z</dcterms:created>
  <dcterms:modified xsi:type="dcterms:W3CDTF">2016-01-17T14:58:01Z</dcterms:modified>
</cp:coreProperties>
</file>