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0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7" autoAdjust="0"/>
    <p:restoredTop sz="94660"/>
  </p:normalViewPr>
  <p:slideViewPr>
    <p:cSldViewPr>
      <p:cViewPr varScale="1">
        <p:scale>
          <a:sx n="150" d="100"/>
          <a:sy n="150" d="100"/>
        </p:scale>
        <p:origin x="-10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There is Sunshine in My Soul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Eliza E. Hewitt</a:t>
            </a:r>
          </a:p>
          <a:p>
            <a:r>
              <a:rPr lang="en-GB" sz="2400" b="1" dirty="0" err="1" smtClean="0"/>
              <a:t>Music:John</a:t>
            </a:r>
            <a:r>
              <a:rPr lang="en-GB" sz="2400" b="1" dirty="0" smtClean="0"/>
              <a:t> R. </a:t>
            </a:r>
            <a:r>
              <a:rPr lang="en-GB" sz="2400" b="1" dirty="0" err="1" smtClean="0"/>
              <a:t>Sweney</a:t>
            </a:r>
            <a:r>
              <a:rPr lang="en-GB" sz="2400" b="1" dirty="0" smtClean="0"/>
              <a:t>,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There is sunshine in my soul today,</a:t>
            </a:r>
          </a:p>
          <a:p>
            <a:pPr marL="742950" indent="-742950"/>
            <a:r>
              <a:rPr lang="en-GB" dirty="0" smtClean="0"/>
              <a:t>More glorious and bright</a:t>
            </a:r>
          </a:p>
          <a:p>
            <a:pPr marL="742950" indent="-742950"/>
            <a:r>
              <a:rPr lang="en-GB" dirty="0" smtClean="0"/>
              <a:t>Than glows in any earthly sky,</a:t>
            </a:r>
          </a:p>
          <a:p>
            <a:pPr marL="742950" indent="-742950"/>
            <a:r>
              <a:rPr lang="en-GB" dirty="0" smtClean="0"/>
              <a:t>For Jesus is my light.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 there's sunshine, blessed sunshine,</a:t>
            </a:r>
          </a:p>
          <a:p>
            <a:r>
              <a:rPr lang="en-GB" dirty="0" smtClean="0"/>
              <a:t>When the peaceful, happy moments roll;</a:t>
            </a:r>
          </a:p>
          <a:p>
            <a:r>
              <a:rPr lang="en-GB" dirty="0" smtClean="0"/>
              <a:t>When Jesus shows His smiling face,</a:t>
            </a:r>
          </a:p>
          <a:p>
            <a:r>
              <a:rPr lang="en-GB" dirty="0" smtClean="0"/>
              <a:t>There is sunshine in my soul.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music in my soul today,</a:t>
            </a:r>
          </a:p>
          <a:p>
            <a:r>
              <a:rPr lang="en-GB" dirty="0" smtClean="0"/>
              <a:t>A carol to my King;</a:t>
            </a:r>
          </a:p>
          <a:p>
            <a:r>
              <a:rPr lang="en-GB" dirty="0" smtClean="0"/>
              <a:t>And Jesus, listening, can hear</a:t>
            </a:r>
          </a:p>
          <a:p>
            <a:r>
              <a:rPr lang="en-GB" dirty="0" smtClean="0"/>
              <a:t>The song I cannot sing.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 there's sunshine, blessed sunshine,</a:t>
            </a:r>
          </a:p>
          <a:p>
            <a:r>
              <a:rPr lang="en-GB" dirty="0" smtClean="0"/>
              <a:t>When the peaceful, happy moments roll;</a:t>
            </a:r>
          </a:p>
          <a:p>
            <a:r>
              <a:rPr lang="en-GB" dirty="0" smtClean="0"/>
              <a:t>When Jesus shows His smiling face,</a:t>
            </a:r>
          </a:p>
          <a:p>
            <a:r>
              <a:rPr lang="en-GB" dirty="0" smtClean="0"/>
              <a:t>There is sunshine in my soul.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springtime in my soul today,</a:t>
            </a:r>
          </a:p>
          <a:p>
            <a:r>
              <a:rPr lang="en-GB" dirty="0" smtClean="0"/>
              <a:t>For when the Lord is near,</a:t>
            </a:r>
          </a:p>
          <a:p>
            <a:r>
              <a:rPr lang="en-GB" dirty="0" smtClean="0"/>
              <a:t>The dove of peace sings in my heart,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flow'rs</a:t>
            </a:r>
            <a:r>
              <a:rPr lang="en-GB" dirty="0" smtClean="0"/>
              <a:t> of grace appear.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 there's sunshine, blessed sunshine,</a:t>
            </a:r>
          </a:p>
          <a:p>
            <a:r>
              <a:rPr lang="en-GB" dirty="0" smtClean="0"/>
              <a:t>When the peaceful, happy moments roll;</a:t>
            </a:r>
          </a:p>
          <a:p>
            <a:r>
              <a:rPr lang="en-GB" dirty="0" smtClean="0"/>
              <a:t>When Jesus shows His smiling face,</a:t>
            </a:r>
          </a:p>
          <a:p>
            <a:r>
              <a:rPr lang="en-GB" dirty="0" smtClean="0"/>
              <a:t>There is sunshine in my soul.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gladness in my soul today,</a:t>
            </a:r>
          </a:p>
          <a:p>
            <a:r>
              <a:rPr lang="en-GB" dirty="0" smtClean="0"/>
              <a:t>And hope, and praise, and love,</a:t>
            </a:r>
          </a:p>
          <a:p>
            <a:r>
              <a:rPr lang="en-GB" dirty="0" smtClean="0"/>
              <a:t>For blessings which He gives me now,</a:t>
            </a:r>
          </a:p>
          <a:p>
            <a:r>
              <a:rPr lang="en-GB" dirty="0" smtClean="0"/>
              <a:t>For joys laid up above.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 there's sunshine, blessed sunshine,</a:t>
            </a:r>
          </a:p>
          <a:p>
            <a:r>
              <a:rPr lang="en-GB" dirty="0" smtClean="0"/>
              <a:t>When the peaceful, happy moments roll;</a:t>
            </a:r>
          </a:p>
          <a:p>
            <a:r>
              <a:rPr lang="en-GB" dirty="0" smtClean="0"/>
              <a:t>When Jesus shows His smiling face,</a:t>
            </a:r>
          </a:p>
          <a:p>
            <a:r>
              <a:rPr lang="en-GB" dirty="0" smtClean="0"/>
              <a:t>There is sunshine in my soul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254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There is Sunshine in My Soul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734</cp:revision>
  <dcterms:created xsi:type="dcterms:W3CDTF">2015-12-30T21:15:25Z</dcterms:created>
  <dcterms:modified xsi:type="dcterms:W3CDTF">2016-01-16T20:35:39Z</dcterms:modified>
</cp:coreProperties>
</file>