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9" r:id="rId7"/>
    <p:sldId id="271" r:id="rId8"/>
    <p:sldId id="267" r:id="rId9"/>
    <p:sldId id="272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108" y="-1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17/01/2016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There is never a day so </a:t>
            </a:r>
            <a:r>
              <a:rPr lang="en-GB" dirty="0" smtClean="0"/>
              <a:t>dreary</a:t>
            </a:r>
            <a:br>
              <a:rPr lang="en-GB" dirty="0" smtClean="0"/>
            </a:br>
            <a:r>
              <a:rPr lang="en-GB" dirty="0" smtClean="0"/>
              <a:t>(Wonderful </a:t>
            </a:r>
            <a:r>
              <a:rPr lang="en-GB" dirty="0" err="1" smtClean="0"/>
              <a:t>Wonderful</a:t>
            </a:r>
            <a:r>
              <a:rPr lang="en-GB" smtClean="0"/>
              <a:t> </a:t>
            </a:r>
            <a:r>
              <a:rPr lang="en-GB" smtClean="0"/>
              <a:t>Jesus)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Author: Anna Belle Russell,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</a:t>
            </a:r>
          </a:p>
          <a:p>
            <a:r>
              <a:rPr lang="en-GB" sz="2400" dirty="0" smtClean="0"/>
              <a:t>CCLI Song </a:t>
            </a:r>
            <a:r>
              <a:rPr lang="en-GB" sz="2400" dirty="0" err="1" smtClean="0"/>
              <a:t>No.:Unknown</a:t>
            </a:r>
            <a:r>
              <a:rPr lang="en-GB" sz="2400" dirty="0" smtClean="0"/>
              <a:t>, </a:t>
            </a:r>
            <a:r>
              <a:rPr lang="en-GB" sz="2400" dirty="0" err="1" smtClean="0"/>
              <a:t>Topic:Jesus:Praise</a:t>
            </a:r>
            <a:r>
              <a:rPr lang="en-GB" sz="2400" dirty="0" smtClean="0"/>
              <a:t> and Worship</a:t>
            </a:r>
          </a:p>
          <a:p>
            <a:r>
              <a:rPr lang="en-GB" sz="2400" dirty="0" err="1" smtClean="0"/>
              <a:t>Tunes:Wonderful</a:t>
            </a:r>
            <a:r>
              <a:rPr lang="en-GB" sz="2400" dirty="0" smtClean="0"/>
              <a:t> Wonderful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There is never a day so dreary,</a:t>
            </a:r>
          </a:p>
          <a:p>
            <a:pPr marL="742950" indent="-742950"/>
            <a:r>
              <a:rPr lang="en-GB" dirty="0" smtClean="0"/>
              <a:t>There is never a night so long,</a:t>
            </a:r>
          </a:p>
          <a:p>
            <a:pPr marL="742950" indent="-742950"/>
            <a:r>
              <a:rPr lang="en-GB" dirty="0" smtClean="0"/>
              <a:t>But the soul that is trusting Jesus</a:t>
            </a:r>
          </a:p>
          <a:p>
            <a:pPr marL="742950" indent="-742950"/>
            <a:r>
              <a:rPr lang="en-GB" dirty="0" smtClean="0"/>
              <a:t>Will somewhere find a song.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Wonderful, wonderful Jesus,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song:</a:t>
            </a:r>
          </a:p>
          <a:p>
            <a:r>
              <a:rPr lang="en-GB" dirty="0" smtClean="0"/>
              <a:t>A song of deliverance, of courage, of strength;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There is never a cross so heavy,</a:t>
            </a:r>
          </a:p>
          <a:p>
            <a:r>
              <a:rPr lang="en-GB" dirty="0" smtClean="0"/>
              <a:t>There is never a weight of woe,</a:t>
            </a:r>
          </a:p>
          <a:p>
            <a:r>
              <a:rPr lang="en-GB" dirty="0" smtClean="0"/>
              <a:t>But that Jesus will help to carry</a:t>
            </a:r>
          </a:p>
          <a:p>
            <a:r>
              <a:rPr lang="en-GB" dirty="0" smtClean="0"/>
              <a:t>Because he </a:t>
            </a:r>
            <a:r>
              <a:rPr lang="en-GB" dirty="0" err="1" smtClean="0"/>
              <a:t>loveth</a:t>
            </a:r>
            <a:r>
              <a:rPr lang="en-GB" dirty="0" smtClean="0"/>
              <a:t> so.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Wonderful, wonderful Jesus,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song:</a:t>
            </a:r>
          </a:p>
          <a:p>
            <a:r>
              <a:rPr lang="en-GB" dirty="0" smtClean="0"/>
              <a:t>A song of deliverance, of courage, of strength;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There is never a care or burden,</a:t>
            </a:r>
          </a:p>
          <a:p>
            <a:r>
              <a:rPr lang="en-GB" dirty="0" smtClean="0"/>
              <a:t>There is never a grief or loss,</a:t>
            </a:r>
          </a:p>
          <a:p>
            <a:r>
              <a:rPr lang="en-GB" dirty="0" smtClean="0"/>
              <a:t>But that Jesus in love will lighten</a:t>
            </a:r>
          </a:p>
          <a:p>
            <a:r>
              <a:rPr lang="en-GB" dirty="0" smtClean="0"/>
              <a:t>When carried to the cross.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Wonderful, wonderful Jesus,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song:</a:t>
            </a:r>
          </a:p>
          <a:p>
            <a:r>
              <a:rPr lang="en-GB" dirty="0" smtClean="0"/>
              <a:t>A song of deliverance, of courage, of strength;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There is never a guilty sinner,</a:t>
            </a:r>
          </a:p>
          <a:p>
            <a:r>
              <a:rPr lang="en-GB" dirty="0" smtClean="0"/>
              <a:t>There is never a wandering one,</a:t>
            </a:r>
          </a:p>
          <a:p>
            <a:r>
              <a:rPr lang="en-GB" dirty="0" smtClean="0"/>
              <a:t>But that God can in mercy pardon,</a:t>
            </a:r>
          </a:p>
          <a:p>
            <a:r>
              <a:rPr lang="en-GB" dirty="0" smtClean="0"/>
              <a:t>Through Jesus Christ, his Son.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Wonderful, wonderful Jesus,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song:</a:t>
            </a:r>
          </a:p>
          <a:p>
            <a:r>
              <a:rPr lang="en-GB" dirty="0" smtClean="0"/>
              <a:t>A song of deliverance, of courage, of strength;</a:t>
            </a:r>
          </a:p>
          <a:p>
            <a:r>
              <a:rPr lang="en-GB" dirty="0" smtClean="0"/>
              <a:t>In the heart he </a:t>
            </a:r>
            <a:r>
              <a:rPr lang="en-GB" dirty="0" err="1" smtClean="0"/>
              <a:t>implanteth</a:t>
            </a:r>
            <a:r>
              <a:rPr lang="en-GB" dirty="0" smtClean="0"/>
              <a:t> a song.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283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There is never a day so dreary (Wonderful Wonderful Jesus)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45</cp:revision>
  <dcterms:created xsi:type="dcterms:W3CDTF">2015-12-30T21:15:25Z</dcterms:created>
  <dcterms:modified xsi:type="dcterms:W3CDTF">2016-01-17T14:42:48Z</dcterms:modified>
</cp:coreProperties>
</file>