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7" r:id="rId8"/>
    <p:sldId id="264" r:id="rId9"/>
    <p:sldId id="268" r:id="rId10"/>
    <p:sldId id="265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A Fountain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William </a:t>
            </a:r>
            <a:r>
              <a:rPr lang="en-GB" sz="2400" dirty="0" smtClean="0"/>
              <a:t>Cowper,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No.:</a:t>
            </a:r>
            <a:r>
              <a:rPr lang="en-GB" sz="2400" dirty="0" smtClean="0"/>
              <a:t>5580510, </a:t>
            </a:r>
            <a:r>
              <a:rPr lang="en-GB" sz="2400" dirty="0" err="1" smtClean="0"/>
              <a:t>Topic:Jesus:Atoning</a:t>
            </a:r>
            <a:r>
              <a:rPr lang="en-GB" sz="2400" dirty="0" smtClean="0"/>
              <a:t> </a:t>
            </a:r>
            <a:r>
              <a:rPr lang="en-GB" sz="2400" dirty="0" smtClean="0"/>
              <a:t>Work</a:t>
            </a:r>
          </a:p>
          <a:p>
            <a:r>
              <a:rPr lang="en-GB" sz="2400" dirty="0" err="1" smtClean="0"/>
              <a:t>Tunes:Fountain</a:t>
            </a:r>
            <a:r>
              <a:rPr lang="en-GB" sz="2400" dirty="0" smtClean="0"/>
              <a:t>, </a:t>
            </a:r>
            <a:r>
              <a:rPr lang="en-GB" sz="2400" dirty="0" smtClean="0"/>
              <a:t>Martyrdom, </a:t>
            </a:r>
            <a:r>
              <a:rPr lang="en-GB" sz="2400" dirty="0" err="1" smtClean="0"/>
              <a:t>Meter:Common</a:t>
            </a:r>
            <a:r>
              <a:rPr lang="en-GB" sz="2400" dirty="0" smtClean="0"/>
              <a:t> </a:t>
            </a:r>
            <a:r>
              <a:rPr lang="en-GB" sz="2400" dirty="0" smtClean="0"/>
              <a:t>Measure (C.M.)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Then in a nobler, sweeter song</a:t>
            </a:r>
          </a:p>
          <a:p>
            <a:r>
              <a:rPr lang="en-GB" dirty="0" smtClean="0"/>
              <a:t>I'll sing thy power to save,</a:t>
            </a:r>
          </a:p>
          <a:p>
            <a:r>
              <a:rPr lang="en-GB" dirty="0" smtClean="0"/>
              <a:t>When this poor lisping, stammering tongue</a:t>
            </a:r>
          </a:p>
          <a:p>
            <a:r>
              <a:rPr lang="en-GB" dirty="0" smtClean="0"/>
              <a:t>Lies silent in the grave.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do believe, I will believe,</a:t>
            </a:r>
          </a:p>
          <a:p>
            <a:r>
              <a:rPr lang="en-GB" dirty="0" smtClean="0"/>
              <a:t>That Jesus died for me;</a:t>
            </a:r>
          </a:p>
          <a:p>
            <a:r>
              <a:rPr lang="en-GB" dirty="0" smtClean="0"/>
              <a:t>That on the cross he shed his blood,</a:t>
            </a:r>
          </a:p>
          <a:p>
            <a:r>
              <a:rPr lang="en-GB" dirty="0" smtClean="0"/>
              <a:t>And now he sets me free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There is a fountain filled with blood,</a:t>
            </a:r>
          </a:p>
          <a:p>
            <a:pPr marL="742950" indent="-742950"/>
            <a:r>
              <a:rPr lang="en-GB" dirty="0" smtClean="0"/>
              <a:t>Drawn from Immanuel's veins;</a:t>
            </a:r>
          </a:p>
          <a:p>
            <a:pPr marL="742950" indent="-742950"/>
            <a:r>
              <a:rPr lang="en-GB" dirty="0" smtClean="0"/>
              <a:t>And sinners plunged beneath that flood</a:t>
            </a:r>
          </a:p>
          <a:p>
            <a:pPr marL="742950" indent="-742950"/>
            <a:r>
              <a:rPr lang="en-GB" dirty="0" smtClean="0"/>
              <a:t>Lose all their guilty stains.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do believe, I will believe,</a:t>
            </a:r>
          </a:p>
          <a:p>
            <a:r>
              <a:rPr lang="en-GB" dirty="0" smtClean="0"/>
              <a:t>That Jesus died for me;</a:t>
            </a:r>
          </a:p>
          <a:p>
            <a:r>
              <a:rPr lang="en-GB" dirty="0" smtClean="0"/>
              <a:t>That on the cross he shed his blood,</a:t>
            </a:r>
          </a:p>
          <a:p>
            <a:r>
              <a:rPr lang="en-GB" dirty="0" smtClean="0"/>
              <a:t>And now he sets me free.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The dying thief rejoiced to see</a:t>
            </a:r>
          </a:p>
          <a:p>
            <a:r>
              <a:rPr lang="en-GB" dirty="0" smtClean="0"/>
              <a:t>That fountain in his day;</a:t>
            </a:r>
          </a:p>
          <a:p>
            <a:r>
              <a:rPr lang="en-GB" dirty="0" smtClean="0"/>
              <a:t>And there have I, as vile as he,</a:t>
            </a:r>
          </a:p>
          <a:p>
            <a:r>
              <a:rPr lang="en-GB" dirty="0" smtClean="0"/>
              <a:t>Washed all my sins away.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do believe, I will believe,</a:t>
            </a:r>
          </a:p>
          <a:p>
            <a:r>
              <a:rPr lang="en-GB" dirty="0" smtClean="0"/>
              <a:t>That Jesus died for me;</a:t>
            </a:r>
          </a:p>
          <a:p>
            <a:r>
              <a:rPr lang="en-GB" dirty="0" smtClean="0"/>
              <a:t>That on the cross he shed his blood,</a:t>
            </a:r>
          </a:p>
          <a:p>
            <a:r>
              <a:rPr lang="en-GB" dirty="0" smtClean="0"/>
              <a:t>And now he sets me free.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Dear dying Lamb, thy precious blood</a:t>
            </a:r>
          </a:p>
          <a:p>
            <a:r>
              <a:rPr lang="en-GB" dirty="0" smtClean="0"/>
              <a:t>Shall never lose its power,</a:t>
            </a:r>
          </a:p>
          <a:p>
            <a:r>
              <a:rPr lang="en-GB" dirty="0" smtClean="0"/>
              <a:t>Till all the ransomed host of God</a:t>
            </a:r>
          </a:p>
          <a:p>
            <a:r>
              <a:rPr lang="en-GB" dirty="0" smtClean="0"/>
              <a:t>Be saved, to sin no more.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do believe, I will believe,</a:t>
            </a:r>
          </a:p>
          <a:p>
            <a:r>
              <a:rPr lang="en-GB" dirty="0" smtClean="0"/>
              <a:t>That Jesus died for me;</a:t>
            </a:r>
          </a:p>
          <a:p>
            <a:r>
              <a:rPr lang="en-GB" dirty="0" smtClean="0"/>
              <a:t>That on the cross he shed his blood,</a:t>
            </a:r>
          </a:p>
          <a:p>
            <a:r>
              <a:rPr lang="en-GB" dirty="0" smtClean="0"/>
              <a:t>And now he sets me free.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err="1" smtClean="0"/>
              <a:t>E'er</a:t>
            </a:r>
            <a:r>
              <a:rPr lang="en-GB" dirty="0" smtClean="0"/>
              <a:t> since by faith I saw the stream</a:t>
            </a:r>
          </a:p>
          <a:p>
            <a:r>
              <a:rPr lang="en-GB" dirty="0" smtClean="0"/>
              <a:t>Thy flowing wounds supply,</a:t>
            </a:r>
          </a:p>
          <a:p>
            <a:r>
              <a:rPr lang="en-GB" dirty="0" smtClean="0"/>
              <a:t>Redeeming love has been my theme,</a:t>
            </a:r>
          </a:p>
          <a:p>
            <a:r>
              <a:rPr lang="en-GB" dirty="0" smtClean="0"/>
              <a:t>And shall be till I die.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do believe, I will believe,</a:t>
            </a:r>
          </a:p>
          <a:p>
            <a:r>
              <a:rPr lang="en-GB" dirty="0" smtClean="0"/>
              <a:t>That Jesus died for me;</a:t>
            </a:r>
          </a:p>
          <a:p>
            <a:r>
              <a:rPr lang="en-GB" dirty="0" smtClean="0"/>
              <a:t>That on the cross he shed his blood,</a:t>
            </a:r>
          </a:p>
          <a:p>
            <a:r>
              <a:rPr lang="en-GB" dirty="0" smtClean="0"/>
              <a:t>And now he sets me free.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329</Words>
  <Application>Microsoft Office PowerPoint</Application>
  <PresentationFormat>On-screen Show (16:9)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There Is A Fountain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33</cp:revision>
  <dcterms:created xsi:type="dcterms:W3CDTF">2015-12-30T21:15:25Z</dcterms:created>
  <dcterms:modified xsi:type="dcterms:W3CDTF">2016-01-17T14:18:41Z</dcterms:modified>
</cp:coreProperties>
</file>