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People That in Darkness Sat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Lyrics: George </a:t>
            </a:r>
            <a:r>
              <a:rPr lang="en-GB" sz="2400" dirty="0" err="1" smtClean="0"/>
              <a:t>Bennard</a:t>
            </a:r>
            <a:endParaRPr lang="en-GB" sz="2400" dirty="0" smtClean="0"/>
          </a:p>
          <a:p>
            <a:r>
              <a:rPr lang="en-GB" sz="2400" dirty="0" err="1" smtClean="0"/>
              <a:t>Scripture:Luke</a:t>
            </a:r>
            <a:r>
              <a:rPr lang="en-GB" sz="2400" dirty="0" smtClean="0"/>
              <a:t> 9:23-24; Hebrews 13:12-13; Galatians 6:14</a:t>
            </a:r>
          </a:p>
          <a:p>
            <a:r>
              <a:rPr lang="en-GB" sz="2400" dirty="0" smtClean="0"/>
              <a:t>Meter: 12.8.12.8 R, </a:t>
            </a:r>
            <a:r>
              <a:rPr lang="en-GB" sz="2400" dirty="0" smtClean="0"/>
              <a:t>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GB" dirty="0" smtClean="0"/>
              <a:t>The </a:t>
            </a:r>
            <a:r>
              <a:rPr lang="en-GB" dirty="0" smtClean="0"/>
              <a:t>people that in darkness </a:t>
            </a:r>
            <a:r>
              <a:rPr lang="en-GB" dirty="0" smtClean="0"/>
              <a:t>sat</a:t>
            </a:r>
          </a:p>
          <a:p>
            <a:pPr marL="742950" indent="-742950"/>
            <a:r>
              <a:rPr lang="en-GB" dirty="0" smtClean="0"/>
              <a:t> </a:t>
            </a:r>
            <a:r>
              <a:rPr lang="en-GB" dirty="0" smtClean="0"/>
              <a:t>A glorious light have seen; </a:t>
            </a:r>
          </a:p>
          <a:p>
            <a:r>
              <a:rPr lang="en-GB" dirty="0" smtClean="0"/>
              <a:t>The light has shined on them who </a:t>
            </a:r>
            <a:r>
              <a:rPr lang="en-GB" dirty="0" smtClean="0"/>
              <a:t>long</a:t>
            </a:r>
          </a:p>
          <a:p>
            <a:r>
              <a:rPr lang="en-GB" dirty="0" smtClean="0"/>
              <a:t>In </a:t>
            </a:r>
            <a:r>
              <a:rPr lang="en-GB" dirty="0" smtClean="0"/>
              <a:t>shades of death have </a:t>
            </a:r>
            <a:r>
              <a:rPr lang="en-GB" dirty="0" smtClean="0"/>
              <a:t>been.</a:t>
            </a:r>
          </a:p>
          <a:p>
            <a:r>
              <a:rPr lang="en-GB" dirty="0" smtClean="0"/>
              <a:t>In </a:t>
            </a:r>
            <a:r>
              <a:rPr lang="en-GB" dirty="0" smtClean="0"/>
              <a:t>shades of death have been.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2. To hail Thee, Sun of Righteousness,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gath'ring</a:t>
            </a:r>
            <a:r>
              <a:rPr lang="en-GB" dirty="0" smtClean="0"/>
              <a:t> nations come;</a:t>
            </a:r>
          </a:p>
          <a:p>
            <a:r>
              <a:rPr lang="en-GB" dirty="0" smtClean="0"/>
              <a:t>They joy as when the reapers bear</a:t>
            </a:r>
          </a:p>
          <a:p>
            <a:r>
              <a:rPr lang="en-GB" dirty="0" smtClean="0"/>
              <a:t>Their harvest treasures home.</a:t>
            </a:r>
          </a:p>
          <a:p>
            <a:r>
              <a:rPr lang="en-GB" dirty="0" smtClean="0"/>
              <a:t>Their harvest treasures home.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For Thou their burden dost remove</a:t>
            </a:r>
          </a:p>
          <a:p>
            <a:r>
              <a:rPr lang="en-GB" dirty="0" smtClean="0"/>
              <a:t>And break the tyrant's rod </a:t>
            </a:r>
          </a:p>
          <a:p>
            <a:r>
              <a:rPr lang="en-GB" dirty="0" smtClean="0"/>
              <a:t>As in the day when </a:t>
            </a:r>
            <a:r>
              <a:rPr lang="en-GB" dirty="0" err="1" smtClean="0"/>
              <a:t>Midian</a:t>
            </a:r>
            <a:r>
              <a:rPr lang="en-GB" dirty="0" smtClean="0"/>
              <a:t> fell</a:t>
            </a:r>
          </a:p>
          <a:p>
            <a:r>
              <a:rPr lang="en-GB" dirty="0" smtClean="0"/>
              <a:t>Before the sword of God.</a:t>
            </a:r>
          </a:p>
          <a:p>
            <a:r>
              <a:rPr lang="en-GB" dirty="0" smtClean="0"/>
              <a:t>Before the sword of God.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4. To us a Child of hope is born,</a:t>
            </a:r>
          </a:p>
          <a:p>
            <a:r>
              <a:rPr lang="en-GB" dirty="0" smtClean="0"/>
              <a:t>To us a Son is </a:t>
            </a:r>
            <a:r>
              <a:rPr lang="en-GB" dirty="0" err="1" smtClean="0"/>
              <a:t>giv'n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on His shoulder ever rests</a:t>
            </a:r>
          </a:p>
          <a:p>
            <a:r>
              <a:rPr lang="en-GB" dirty="0" smtClean="0"/>
              <a:t>All </a:t>
            </a:r>
            <a:r>
              <a:rPr lang="en-GB" dirty="0" err="1" smtClean="0"/>
              <a:t>pow'r</a:t>
            </a:r>
            <a:r>
              <a:rPr lang="en-GB" dirty="0" smtClean="0"/>
              <a:t> in earth and </a:t>
            </a:r>
            <a:r>
              <a:rPr lang="en-GB" dirty="0" err="1" smtClean="0"/>
              <a:t>heav'n</a:t>
            </a:r>
            <a:r>
              <a:rPr lang="en-GB" dirty="0" smtClean="0"/>
              <a:t>.</a:t>
            </a:r>
          </a:p>
          <a:p>
            <a:r>
              <a:rPr lang="en-GB" dirty="0" smtClean="0"/>
              <a:t>All </a:t>
            </a:r>
            <a:r>
              <a:rPr lang="en-GB" dirty="0" err="1" smtClean="0"/>
              <a:t>pow'r</a:t>
            </a:r>
            <a:r>
              <a:rPr lang="en-GB" dirty="0" smtClean="0"/>
              <a:t> in earth and </a:t>
            </a:r>
            <a:r>
              <a:rPr lang="en-GB" dirty="0" err="1" smtClean="0"/>
              <a:t>heav'n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5. His name shall be the Prince of Peace,</a:t>
            </a:r>
          </a:p>
          <a:p>
            <a:r>
              <a:rPr lang="en-GB" dirty="0" smtClean="0"/>
              <a:t>The Everlasting Lord, 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Wonderful,the</a:t>
            </a:r>
            <a:r>
              <a:rPr lang="en-GB" dirty="0" smtClean="0"/>
              <a:t> </a:t>
            </a:r>
            <a:r>
              <a:rPr lang="en-GB" dirty="0" err="1" smtClean="0"/>
              <a:t>Counselor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God by all adored.</a:t>
            </a:r>
          </a:p>
          <a:p>
            <a:r>
              <a:rPr lang="en-GB" dirty="0" smtClean="0"/>
              <a:t>The God by all adored.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6. His righteous government and power</a:t>
            </a:r>
          </a:p>
          <a:p>
            <a:r>
              <a:rPr lang="en-GB" dirty="0" smtClean="0"/>
              <a:t>Shall over all extend;</a:t>
            </a:r>
          </a:p>
          <a:p>
            <a:r>
              <a:rPr lang="en-GB" dirty="0" smtClean="0"/>
              <a:t>On judgment and on justice based,</a:t>
            </a:r>
          </a:p>
          <a:p>
            <a:r>
              <a:rPr lang="en-GB" dirty="0" smtClean="0"/>
              <a:t>His reign shall have no end.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7. Lord Jesus, reign in us,</a:t>
            </a:r>
          </a:p>
          <a:p>
            <a:r>
              <a:rPr lang="en-GB" dirty="0" smtClean="0"/>
              <a:t>we pray, And make us </a:t>
            </a:r>
            <a:r>
              <a:rPr lang="en-GB" dirty="0" err="1" smtClean="0"/>
              <a:t>Thine</a:t>
            </a:r>
            <a:r>
              <a:rPr lang="en-GB" dirty="0" smtClean="0"/>
              <a:t> alone,</a:t>
            </a:r>
          </a:p>
          <a:p>
            <a:r>
              <a:rPr lang="en-GB" dirty="0" smtClean="0"/>
              <a:t>Who with the Father ever art</a:t>
            </a:r>
          </a:p>
          <a:p>
            <a:r>
              <a:rPr lang="en-GB" dirty="0" smtClean="0"/>
              <a:t>And Holy Spirit, one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249</Words>
  <Application>Microsoft Office PowerPoint</Application>
  <PresentationFormat>On-screen Show (16:9)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People That in Darkness Sat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17</cp:revision>
  <dcterms:created xsi:type="dcterms:W3CDTF">2015-12-30T21:15:25Z</dcterms:created>
  <dcterms:modified xsi:type="dcterms:W3CDTF">2016-01-17T13:58:06Z</dcterms:modified>
</cp:coreProperties>
</file>