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108" y="-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Love of God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Lyrics: Frederick M. Lehman</a:t>
            </a:r>
          </a:p>
          <a:p>
            <a:r>
              <a:rPr lang="en-GB" sz="2400" dirty="0" err="1" smtClean="0"/>
              <a:t>Scripture:John</a:t>
            </a:r>
            <a:r>
              <a:rPr lang="en-GB" sz="2400" dirty="0" smtClean="0"/>
              <a:t> 3:16; Romans 8:38-39</a:t>
            </a:r>
          </a:p>
          <a:p>
            <a:r>
              <a:rPr lang="en-GB" sz="2400" dirty="0" smtClean="0"/>
              <a:t>Meter: 8.8.8.8.8.6.8.6 </a:t>
            </a:r>
            <a:r>
              <a:rPr lang="en-GB" sz="2400" dirty="0" smtClean="0"/>
              <a:t>R, PD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love of God is greater far</a:t>
            </a:r>
          </a:p>
          <a:p>
            <a:r>
              <a:rPr lang="en-GB" dirty="0" smtClean="0"/>
              <a:t>Than tongue or pen can ever tell;</a:t>
            </a:r>
          </a:p>
          <a:p>
            <a:r>
              <a:rPr lang="en-GB" dirty="0" smtClean="0"/>
              <a:t>It goes beyond the highest star,</a:t>
            </a:r>
          </a:p>
          <a:p>
            <a:r>
              <a:rPr lang="en-GB" dirty="0" smtClean="0"/>
              <a:t>And reaches to the lowest hell;</a:t>
            </a:r>
          </a:p>
          <a:p>
            <a:r>
              <a:rPr lang="en-GB" dirty="0" smtClean="0"/>
              <a:t>The guilty pair, bowed down with care,</a:t>
            </a:r>
          </a:p>
          <a:p>
            <a:r>
              <a:rPr lang="en-GB" dirty="0" smtClean="0"/>
              <a:t>God gave His Son to win;</a:t>
            </a:r>
          </a:p>
          <a:p>
            <a:r>
              <a:rPr lang="en-GB" dirty="0" smtClean="0"/>
              <a:t>His erring child He reconciled,</a:t>
            </a:r>
          </a:p>
          <a:p>
            <a:r>
              <a:rPr lang="en-GB" dirty="0" smtClean="0"/>
              <a:t>And pardoned from his sin.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Oh, love of God, how rich and pure!</a:t>
            </a:r>
          </a:p>
          <a:p>
            <a:r>
              <a:rPr lang="en-GB" dirty="0" smtClean="0"/>
              <a:t>How measureless and strong!</a:t>
            </a:r>
          </a:p>
          <a:p>
            <a:r>
              <a:rPr lang="en-GB" dirty="0" smtClean="0"/>
              <a:t>It shall forevermore endure-</a:t>
            </a:r>
          </a:p>
          <a:p>
            <a:r>
              <a:rPr lang="en-GB" dirty="0" smtClean="0"/>
              <a:t>The saints' and angels' song.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When hoary time shall pass away,</a:t>
            </a:r>
          </a:p>
          <a:p>
            <a:r>
              <a:rPr lang="en-GB" dirty="0" smtClean="0"/>
              <a:t>And earthly thrones and kingdoms fall,</a:t>
            </a:r>
          </a:p>
          <a:p>
            <a:r>
              <a:rPr lang="en-GB" dirty="0" smtClean="0"/>
              <a:t>When men who here refuse to pray,</a:t>
            </a:r>
          </a:p>
          <a:p>
            <a:r>
              <a:rPr lang="en-GB" dirty="0" smtClean="0"/>
              <a:t>On rocks and hills and mountains call,</a:t>
            </a:r>
          </a:p>
          <a:p>
            <a:r>
              <a:rPr lang="en-GB" dirty="0" smtClean="0"/>
              <a:t>God's love so sure, shall still endure,</a:t>
            </a:r>
          </a:p>
          <a:p>
            <a:r>
              <a:rPr lang="en-GB" dirty="0" smtClean="0"/>
              <a:t>All measureless and strong;</a:t>
            </a:r>
          </a:p>
          <a:p>
            <a:r>
              <a:rPr lang="en-GB" dirty="0" smtClean="0"/>
              <a:t>Redeeming grace to Adam's race-</a:t>
            </a:r>
          </a:p>
          <a:p>
            <a:r>
              <a:rPr lang="en-GB" dirty="0" smtClean="0"/>
              <a:t>The saints' and angels' song.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Oh, love of God, how rich and pure!</a:t>
            </a:r>
          </a:p>
          <a:p>
            <a:r>
              <a:rPr lang="en-GB" dirty="0" smtClean="0"/>
              <a:t>How measureless and strong!</a:t>
            </a:r>
          </a:p>
          <a:p>
            <a:r>
              <a:rPr lang="en-GB" dirty="0" smtClean="0"/>
              <a:t>It shall forevermore endure-</a:t>
            </a:r>
          </a:p>
          <a:p>
            <a:r>
              <a:rPr lang="en-GB" dirty="0" smtClean="0"/>
              <a:t>The saints' and angels' song.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Could we with ink the ocean fill,</a:t>
            </a:r>
          </a:p>
          <a:p>
            <a:r>
              <a:rPr lang="en-GB" dirty="0" smtClean="0"/>
              <a:t>And were the skies of parchment made,</a:t>
            </a:r>
          </a:p>
          <a:p>
            <a:r>
              <a:rPr lang="en-GB" dirty="0" err="1" smtClean="0"/>
              <a:t>Were</a:t>
            </a:r>
            <a:r>
              <a:rPr lang="en-GB" dirty="0" smtClean="0"/>
              <a:t> every stalk on earth a quill,</a:t>
            </a:r>
          </a:p>
          <a:p>
            <a:r>
              <a:rPr lang="en-GB" dirty="0" smtClean="0"/>
              <a:t>And every man a scribe by trade;</a:t>
            </a:r>
          </a:p>
          <a:p>
            <a:r>
              <a:rPr lang="en-GB" dirty="0" smtClean="0"/>
              <a:t>To write the love of God above</a:t>
            </a:r>
          </a:p>
          <a:p>
            <a:r>
              <a:rPr lang="en-GB" dirty="0" smtClean="0"/>
              <a:t>Would drain the ocean dry;</a:t>
            </a:r>
          </a:p>
          <a:p>
            <a:r>
              <a:rPr lang="en-GB" dirty="0" smtClean="0"/>
              <a:t>Nor could the scroll contain the whole,</a:t>
            </a:r>
          </a:p>
          <a:p>
            <a:r>
              <a:rPr lang="en-GB" dirty="0" smtClean="0"/>
              <a:t>Though stretched from sky to sky.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Oh, love of God, how rich and pure!</a:t>
            </a:r>
          </a:p>
          <a:p>
            <a:r>
              <a:rPr lang="en-GB" dirty="0" smtClean="0"/>
              <a:t>How measureless and strong!</a:t>
            </a:r>
          </a:p>
          <a:p>
            <a:r>
              <a:rPr lang="en-GB" dirty="0" smtClean="0"/>
              <a:t>It shall forevermore endure-</a:t>
            </a:r>
          </a:p>
          <a:p>
            <a:r>
              <a:rPr lang="en-GB" dirty="0" smtClean="0"/>
              <a:t>The saints' and angels' song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286</Words>
  <Application>Microsoft Office PowerPoint</Application>
  <PresentationFormat>On-screen Show (16:9)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Love of God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14</cp:revision>
  <dcterms:created xsi:type="dcterms:W3CDTF">2015-12-30T21:15:25Z</dcterms:created>
  <dcterms:modified xsi:type="dcterms:W3CDTF">2016-01-17T13:48:22Z</dcterms:modified>
</cp:coreProperties>
</file>