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Lord's My </a:t>
            </a:r>
            <a:r>
              <a:rPr lang="en-GB" dirty="0" smtClean="0"/>
              <a:t>Shepherd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</a:t>
            </a:r>
            <a:r>
              <a:rPr lang="en-GB" sz="2400" b="1" dirty="0" smtClean="0"/>
              <a:t>Unknown,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</a:t>
            </a:r>
            <a:r>
              <a:rPr lang="en-GB" sz="2400" b="1" dirty="0" err="1" smtClean="0"/>
              <a:t>No.:</a:t>
            </a:r>
            <a:r>
              <a:rPr lang="en-GB" sz="2400" b="1" dirty="0" err="1" smtClean="0"/>
              <a:t>Unknown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Topic:God</a:t>
            </a:r>
            <a:r>
              <a:rPr lang="en-GB" sz="2400" b="1" dirty="0" smtClean="0"/>
              <a:t> </a:t>
            </a:r>
            <a:r>
              <a:rPr lang="en-GB" sz="2400" b="1" dirty="0" smtClean="0"/>
              <a:t>The Father: Love</a:t>
            </a:r>
          </a:p>
          <a:p>
            <a:r>
              <a:rPr lang="en-GB" sz="2400" b="1" dirty="0" err="1" smtClean="0"/>
              <a:t>Tunes:Crimond</a:t>
            </a:r>
            <a:r>
              <a:rPr lang="en-GB" sz="2400" b="1" dirty="0" smtClean="0"/>
              <a:t>, My Shepherd</a:t>
            </a:r>
          </a:p>
          <a:p>
            <a:r>
              <a:rPr lang="en-GB" sz="2400" b="1" dirty="0" err="1" smtClean="0"/>
              <a:t>Meter:Common</a:t>
            </a:r>
            <a:r>
              <a:rPr lang="en-GB" sz="2400" b="1" dirty="0" smtClean="0"/>
              <a:t> Measure (C.M.)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The Lord's my Shepherd, I'll not want;</a:t>
            </a:r>
          </a:p>
          <a:p>
            <a:pPr marL="742950" indent="-742950"/>
            <a:r>
              <a:rPr lang="en-GB" dirty="0" smtClean="0"/>
              <a:t>He makes me down to lie</a:t>
            </a:r>
          </a:p>
          <a:p>
            <a:pPr marL="742950" indent="-742950"/>
            <a:r>
              <a:rPr lang="en-GB" dirty="0" smtClean="0"/>
              <a:t>In pastures green, he </a:t>
            </a:r>
            <a:r>
              <a:rPr lang="en-GB" dirty="0" err="1" smtClean="0"/>
              <a:t>leadeth</a:t>
            </a:r>
            <a:r>
              <a:rPr lang="en-GB" dirty="0" smtClean="0"/>
              <a:t> me</a:t>
            </a:r>
          </a:p>
          <a:p>
            <a:pPr marL="742950" indent="-742950"/>
            <a:r>
              <a:rPr lang="en-GB" dirty="0" smtClean="0"/>
              <a:t>The quiet waters by.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My soul he doth restore again,</a:t>
            </a:r>
          </a:p>
          <a:p>
            <a:r>
              <a:rPr lang="en-GB" dirty="0" smtClean="0"/>
              <a:t>And me to walk doth make</a:t>
            </a:r>
          </a:p>
          <a:p>
            <a:r>
              <a:rPr lang="en-GB" dirty="0" smtClean="0"/>
              <a:t>Within the paths of righteousness,</a:t>
            </a:r>
          </a:p>
          <a:p>
            <a:r>
              <a:rPr lang="en-GB" dirty="0" err="1" smtClean="0"/>
              <a:t>E'en</a:t>
            </a:r>
            <a:r>
              <a:rPr lang="en-GB" dirty="0" smtClean="0"/>
              <a:t> for his own name's sake.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Yea, though I walk in death's dark vale,</a:t>
            </a:r>
          </a:p>
          <a:p>
            <a:r>
              <a:rPr lang="en-GB" dirty="0" smtClean="0"/>
              <a:t>Yet will I fear no ill,</a:t>
            </a:r>
          </a:p>
          <a:p>
            <a:r>
              <a:rPr lang="en-GB" dirty="0" smtClean="0"/>
              <a:t>For thou art with me, and thy rod</a:t>
            </a:r>
          </a:p>
          <a:p>
            <a:r>
              <a:rPr lang="en-GB" dirty="0" smtClean="0"/>
              <a:t>And staff me comfort still.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My table thou hast furnished</a:t>
            </a:r>
          </a:p>
          <a:p>
            <a:r>
              <a:rPr lang="en-GB" dirty="0" smtClean="0"/>
              <a:t>In presence of my foes;</a:t>
            </a:r>
          </a:p>
          <a:p>
            <a:r>
              <a:rPr lang="en-GB" dirty="0" smtClean="0"/>
              <a:t>My head thou dost with oil anoint,</a:t>
            </a:r>
          </a:p>
          <a:p>
            <a:r>
              <a:rPr lang="en-GB" dirty="0" smtClean="0"/>
              <a:t>And my cup overflows.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Goodness and mercy all my life</a:t>
            </a:r>
          </a:p>
          <a:p>
            <a:r>
              <a:rPr lang="en-GB" dirty="0" smtClean="0"/>
              <a:t>Shall surely follow me;</a:t>
            </a:r>
          </a:p>
          <a:p>
            <a:r>
              <a:rPr lang="en-GB" dirty="0" smtClean="0"/>
              <a:t>And in God's house for evermore</a:t>
            </a:r>
          </a:p>
          <a:p>
            <a:r>
              <a:rPr lang="en-GB" dirty="0" smtClean="0"/>
              <a:t>My dwelling-place shall be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172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Lord's My Shepherd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137</cp:revision>
  <dcterms:created xsi:type="dcterms:W3CDTF">2015-12-30T21:15:25Z</dcterms:created>
  <dcterms:modified xsi:type="dcterms:W3CDTF">2016-01-18T19:59:08Z</dcterms:modified>
</cp:coreProperties>
</file>