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5" r:id="rId8"/>
    <p:sldId id="268" r:id="rId9"/>
    <p:sldId id="262" r:id="rId10"/>
    <p:sldId id="269" r:id="rId11"/>
    <p:sldId id="260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7" autoAdjust="0"/>
    <p:restoredTop sz="94660"/>
  </p:normalViewPr>
  <p:slideViewPr>
    <p:cSldViewPr>
      <p:cViewPr varScale="1">
        <p:scale>
          <a:sx n="146" d="100"/>
          <a:sy n="146" d="100"/>
        </p:scale>
        <p:origin x="-22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The King of Glory </a:t>
            </a:r>
            <a:r>
              <a:rPr lang="en-GB" sz="4800" dirty="0" smtClean="0"/>
              <a:t>Comes</a:t>
            </a:r>
            <a:br>
              <a:rPr lang="en-GB" sz="4800" dirty="0" smtClean="0"/>
            </a:br>
            <a:r>
              <a:rPr lang="en-GB" sz="4800" dirty="0" smtClean="0"/>
              <a:t>(</a:t>
            </a:r>
            <a:r>
              <a:rPr lang="en-GB" sz="4800" dirty="0" smtClean="0"/>
              <a:t>Who is the King of glory)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Willard Francis </a:t>
            </a:r>
            <a:r>
              <a:rPr lang="en-GB" sz="2400" b="1" dirty="0" err="1" smtClean="0"/>
              <a:t>Jabusch</a:t>
            </a:r>
            <a:r>
              <a:rPr lang="en-GB" sz="2400" b="1" dirty="0" smtClean="0"/>
              <a:t> (1966)</a:t>
            </a:r>
          </a:p>
          <a:p>
            <a:r>
              <a:rPr lang="en-GB" sz="2400" b="1" dirty="0" smtClean="0"/>
              <a:t>Tune: </a:t>
            </a:r>
            <a:r>
              <a:rPr lang="en-GB" sz="2400" b="1" smtClean="0"/>
              <a:t>PROMISED </a:t>
            </a:r>
            <a:r>
              <a:rPr lang="en-GB" sz="2400" b="1" smtClean="0"/>
              <a:t>ONE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conquered sin and death; he truly has risen,</a:t>
            </a:r>
          </a:p>
          <a:p>
            <a:r>
              <a:rPr lang="en-GB" dirty="0" smtClean="0"/>
              <a:t>And He will share with us his heavenly vision.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is the King of glory: what shall we call Him?</a:t>
            </a:r>
          </a:p>
          <a:p>
            <a:r>
              <a:rPr lang="en-GB" dirty="0" smtClean="0"/>
              <a:t>He is Emmanuel, the promised of ages.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all of Galilee, in city or village,</a:t>
            </a:r>
          </a:p>
          <a:p>
            <a:r>
              <a:rPr lang="en-GB" dirty="0" smtClean="0"/>
              <a:t>He goes among his people, curing their illness.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 then of David’s son, our </a:t>
            </a:r>
            <a:r>
              <a:rPr lang="en-GB" dirty="0" err="1" smtClean="0"/>
              <a:t>Savior</a:t>
            </a:r>
            <a:r>
              <a:rPr lang="en-GB" dirty="0" smtClean="0"/>
              <a:t> and brother,</a:t>
            </a:r>
          </a:p>
          <a:p>
            <a:r>
              <a:rPr lang="en-GB" dirty="0" smtClean="0"/>
              <a:t>In all of Galilee was never another.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Refrain</a:t>
            </a:r>
          </a:p>
          <a:p>
            <a:pPr marL="742950" indent="-742950"/>
            <a:r>
              <a:rPr lang="en-GB" dirty="0" smtClean="0"/>
              <a:t>The King of glory comes, the nation rejoices.</a:t>
            </a:r>
          </a:p>
          <a:p>
            <a:pPr marL="742950" indent="-742950"/>
            <a:r>
              <a:rPr lang="en-GB" dirty="0" smtClean="0"/>
              <a:t>Open the gates before Him, lift up your voices.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gave His life for us, the pledge of salvation,</a:t>
            </a:r>
          </a:p>
          <a:p>
            <a:r>
              <a:rPr lang="en-GB" dirty="0" smtClean="0"/>
              <a:t>He took upon Himself the sins of the nation.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254</Words>
  <Application>Microsoft Office PowerPoint</Application>
  <PresentationFormat>On-screen Show (16:9)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King of Glory Comes (Who is the King of glory)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764</cp:revision>
  <dcterms:created xsi:type="dcterms:W3CDTF">2015-12-30T21:15:25Z</dcterms:created>
  <dcterms:modified xsi:type="dcterms:W3CDTF">2016-01-17T13:35:00Z</dcterms:modified>
</cp:coreProperties>
</file>