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2" r:id="rId7"/>
    <p:sldId id="260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7" autoAdjust="0"/>
    <p:restoredTop sz="94660"/>
  </p:normalViewPr>
  <p:slideViewPr>
    <p:cSldViewPr>
      <p:cViewPr varScale="1">
        <p:scale>
          <a:sx n="150" d="100"/>
          <a:sy n="150" d="100"/>
        </p:scale>
        <p:origin x="-10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The Holy City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F. E. Weatherly 1892</a:t>
            </a:r>
          </a:p>
          <a:p>
            <a:r>
              <a:rPr lang="en-GB" sz="2400" b="1" dirty="0" err="1" smtClean="0"/>
              <a:t>Music:Stephen</a:t>
            </a:r>
            <a:r>
              <a:rPr lang="en-GB" sz="2400" b="1" dirty="0" smtClean="0"/>
              <a:t> Adams </a:t>
            </a:r>
            <a:r>
              <a:rPr lang="en-GB" sz="2400" b="1" dirty="0" smtClean="0"/>
              <a:t>1892,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/>
            <a:r>
              <a:rPr lang="en-GB" dirty="0" smtClean="0"/>
              <a:t>Last night I lay </a:t>
            </a:r>
            <a:r>
              <a:rPr lang="en-GB" dirty="0" err="1" smtClean="0"/>
              <a:t>asleeping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There came a dream so fair;</a:t>
            </a:r>
          </a:p>
          <a:p>
            <a:pPr marL="742950" indent="-742950"/>
            <a:r>
              <a:rPr lang="en-GB" dirty="0" smtClean="0"/>
              <a:t>I stood in old Jerusalem</a:t>
            </a:r>
          </a:p>
          <a:p>
            <a:pPr marL="742950" indent="-742950"/>
            <a:r>
              <a:rPr lang="en-GB" dirty="0" smtClean="0"/>
              <a:t>Beside the temple there.</a:t>
            </a:r>
          </a:p>
          <a:p>
            <a:pPr marL="742950" indent="-742950"/>
            <a:r>
              <a:rPr lang="en-GB" dirty="0" smtClean="0"/>
              <a:t>I heard the children singing,</a:t>
            </a:r>
          </a:p>
          <a:p>
            <a:pPr marL="742950" indent="-742950"/>
            <a:r>
              <a:rPr lang="en-GB" dirty="0" smtClean="0"/>
              <a:t>And ever as they sang,</a:t>
            </a:r>
          </a:p>
          <a:p>
            <a:pPr marL="742950" indent="-742950"/>
            <a:r>
              <a:rPr lang="en-GB" dirty="0" smtClean="0"/>
              <a:t>Me thought the voice of angels</a:t>
            </a:r>
          </a:p>
          <a:p>
            <a:pPr marL="742950" indent="-742950"/>
            <a:r>
              <a:rPr lang="en-GB" dirty="0" smtClean="0"/>
              <a:t>From </a:t>
            </a:r>
            <a:r>
              <a:rPr lang="en-GB" dirty="0" err="1" smtClean="0"/>
              <a:t>heav'n</a:t>
            </a:r>
            <a:r>
              <a:rPr lang="en-GB" dirty="0" smtClean="0"/>
              <a:t> in answer rang;</a:t>
            </a:r>
          </a:p>
          <a:p>
            <a:pPr marL="742950" indent="-742950"/>
            <a:r>
              <a:rPr lang="en-GB" dirty="0" smtClean="0"/>
              <a:t>Me thought the voice of angels</a:t>
            </a:r>
          </a:p>
          <a:p>
            <a:pPr marL="742950" indent="-742950"/>
            <a:r>
              <a:rPr lang="en-GB" dirty="0" smtClean="0"/>
              <a:t>From </a:t>
            </a:r>
            <a:r>
              <a:rPr lang="en-GB" dirty="0" err="1" smtClean="0"/>
              <a:t>heav'n</a:t>
            </a:r>
            <a:r>
              <a:rPr lang="en-GB" dirty="0" smtClean="0"/>
              <a:t> in answer rang.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Jerusalem! Jerusalem!</a:t>
            </a:r>
          </a:p>
          <a:p>
            <a:r>
              <a:rPr lang="en-GB" dirty="0" smtClean="0"/>
              <a:t>Lift up your gates and sing,</a:t>
            </a:r>
          </a:p>
          <a:p>
            <a:r>
              <a:rPr lang="en-GB" dirty="0" smtClean="0"/>
              <a:t>Hosanna in the highest!</a:t>
            </a:r>
          </a:p>
          <a:p>
            <a:r>
              <a:rPr lang="en-GB" dirty="0" smtClean="0"/>
              <a:t>Hosanna to your King!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And then </a:t>
            </a:r>
            <a:r>
              <a:rPr lang="en-GB" dirty="0" err="1" smtClean="0"/>
              <a:t>methought</a:t>
            </a:r>
            <a:r>
              <a:rPr lang="en-GB" dirty="0" smtClean="0"/>
              <a:t> my dream was </a:t>
            </a:r>
            <a:r>
              <a:rPr lang="en-GB" dirty="0" err="1" smtClean="0"/>
              <a:t>chang'd</a:t>
            </a:r>
            <a:r>
              <a:rPr lang="en-GB" dirty="0" smtClean="0"/>
              <a:t>,</a:t>
            </a:r>
          </a:p>
          <a:p>
            <a:r>
              <a:rPr lang="en-GB" dirty="0" smtClean="0"/>
              <a:t>The streets no longer rang,</a:t>
            </a:r>
          </a:p>
          <a:p>
            <a:r>
              <a:rPr lang="en-GB" dirty="0" err="1" smtClean="0"/>
              <a:t>Hush'd</a:t>
            </a:r>
            <a:r>
              <a:rPr lang="en-GB" dirty="0" smtClean="0"/>
              <a:t> were the glad hosannas</a:t>
            </a:r>
          </a:p>
          <a:p>
            <a:r>
              <a:rPr lang="en-GB" dirty="0" smtClean="0"/>
              <a:t>The little children sang.</a:t>
            </a:r>
          </a:p>
          <a:p>
            <a:r>
              <a:rPr lang="en-GB" dirty="0" smtClean="0"/>
              <a:t>The sun grew dark with mystery,</a:t>
            </a:r>
          </a:p>
          <a:p>
            <a:r>
              <a:rPr lang="en-GB" dirty="0" smtClean="0"/>
              <a:t>The morn was cold and chill,</a:t>
            </a:r>
          </a:p>
          <a:p>
            <a:r>
              <a:rPr lang="en-GB" dirty="0" smtClean="0"/>
              <a:t>As the shadow of a cross arose</a:t>
            </a:r>
          </a:p>
          <a:p>
            <a:r>
              <a:rPr lang="en-GB" dirty="0" smtClean="0"/>
              <a:t>Upon a lonely hill,</a:t>
            </a:r>
          </a:p>
          <a:p>
            <a:r>
              <a:rPr lang="en-GB" dirty="0" smtClean="0"/>
              <a:t>As the shadow of a cross arose</a:t>
            </a:r>
          </a:p>
          <a:p>
            <a:r>
              <a:rPr lang="en-GB" dirty="0" smtClean="0"/>
              <a:t>Upon a lonely hill.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Jerusalem! Jerusalem!</a:t>
            </a:r>
          </a:p>
          <a:p>
            <a:r>
              <a:rPr lang="en-GB" dirty="0" smtClean="0"/>
              <a:t>Hark! how the angels sing,</a:t>
            </a:r>
          </a:p>
          <a:p>
            <a:r>
              <a:rPr lang="en-GB" dirty="0" smtClean="0"/>
              <a:t>Hosanna in the highest!</a:t>
            </a:r>
          </a:p>
          <a:p>
            <a:r>
              <a:rPr lang="en-GB" dirty="0" smtClean="0"/>
              <a:t>Hosanna to your King!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And once again the scene was </a:t>
            </a:r>
            <a:r>
              <a:rPr lang="en-GB" dirty="0" err="1" smtClean="0"/>
              <a:t>chang'd</a:t>
            </a:r>
            <a:r>
              <a:rPr lang="en-GB" dirty="0" smtClean="0"/>
              <a:t>,</a:t>
            </a:r>
          </a:p>
          <a:p>
            <a:r>
              <a:rPr lang="en-GB" dirty="0" smtClean="0"/>
              <a:t>New earth there seemed to be;</a:t>
            </a:r>
          </a:p>
          <a:p>
            <a:r>
              <a:rPr lang="en-GB" dirty="0" smtClean="0"/>
              <a:t>I saw the Holy </a:t>
            </a:r>
            <a:r>
              <a:rPr lang="en-GB" dirty="0" smtClean="0"/>
              <a:t>City Beside </a:t>
            </a:r>
            <a:r>
              <a:rPr lang="en-GB" dirty="0" smtClean="0"/>
              <a:t>the </a:t>
            </a:r>
            <a:r>
              <a:rPr lang="en-GB" dirty="0" err="1" smtClean="0"/>
              <a:t>tideless</a:t>
            </a:r>
            <a:r>
              <a:rPr lang="en-GB" dirty="0" smtClean="0"/>
              <a:t> sea;</a:t>
            </a:r>
          </a:p>
          <a:p>
            <a:r>
              <a:rPr lang="en-GB" dirty="0" smtClean="0"/>
              <a:t>The light of God was on its </a:t>
            </a:r>
            <a:r>
              <a:rPr lang="en-GB" dirty="0" smtClean="0"/>
              <a:t>streets,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gates were open wide,</a:t>
            </a:r>
          </a:p>
          <a:p>
            <a:r>
              <a:rPr lang="en-GB" dirty="0" smtClean="0"/>
              <a:t>And all who would might enter</a:t>
            </a:r>
            <a:r>
              <a:rPr lang="en-GB" dirty="0" smtClean="0"/>
              <a:t>, And </a:t>
            </a:r>
            <a:r>
              <a:rPr lang="en-GB" dirty="0" smtClean="0"/>
              <a:t>no one was denied.</a:t>
            </a:r>
          </a:p>
          <a:p>
            <a:r>
              <a:rPr lang="en-GB" dirty="0" smtClean="0"/>
              <a:t>No need of moon or stars by night</a:t>
            </a:r>
            <a:r>
              <a:rPr lang="en-GB" dirty="0" smtClean="0"/>
              <a:t>,</a:t>
            </a:r>
          </a:p>
          <a:p>
            <a:r>
              <a:rPr lang="en-GB" dirty="0" smtClean="0"/>
              <a:t>Or sun to shine by day</a:t>
            </a:r>
            <a:r>
              <a:rPr lang="en-GB" dirty="0" smtClean="0"/>
              <a:t>;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was the new Jerusalem</a:t>
            </a:r>
          </a:p>
          <a:p>
            <a:r>
              <a:rPr lang="en-GB" dirty="0" smtClean="0"/>
              <a:t>That would not pass away,</a:t>
            </a:r>
          </a:p>
          <a:p>
            <a:r>
              <a:rPr lang="en-GB" dirty="0" smtClean="0"/>
              <a:t>It was the new Jerusalem</a:t>
            </a:r>
          </a:p>
          <a:p>
            <a:r>
              <a:rPr lang="en-GB" dirty="0" smtClean="0"/>
              <a:t>That would not pass away.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Jerusalem! Jerusalem!</a:t>
            </a:r>
          </a:p>
          <a:p>
            <a:r>
              <a:rPr lang="en-GB" dirty="0" smtClean="0"/>
              <a:t>Sing for the night is o'er,</a:t>
            </a:r>
          </a:p>
          <a:p>
            <a:r>
              <a:rPr lang="en-GB" dirty="0" smtClean="0"/>
              <a:t>Hosanna in the highest!</a:t>
            </a:r>
          </a:p>
          <a:p>
            <a:r>
              <a:rPr lang="en-GB" dirty="0" smtClean="0"/>
              <a:t>Hosanna forevermore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288</Words>
  <Application>Microsoft Office PowerPoint</Application>
  <PresentationFormat>On-screen Show (16:9)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Holy City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762</cp:revision>
  <dcterms:created xsi:type="dcterms:W3CDTF">2015-12-30T21:15:25Z</dcterms:created>
  <dcterms:modified xsi:type="dcterms:W3CDTF">2016-01-17T13:30:25Z</dcterms:modified>
</cp:coreProperties>
</file>