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7" autoAdjust="0"/>
    <p:restoredTop sz="94660"/>
  </p:normalViewPr>
  <p:slideViewPr>
    <p:cSldViewPr>
      <p:cViewPr varScale="1">
        <p:scale>
          <a:sx n="150" d="100"/>
          <a:sy n="150" d="100"/>
        </p:scale>
        <p:origin x="-10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 Day Thou </a:t>
            </a:r>
            <a:r>
              <a:rPr lang="en-GB" sz="4800" dirty="0" err="1" smtClean="0"/>
              <a:t>Gavest</a:t>
            </a:r>
            <a:r>
              <a:rPr lang="en-GB" sz="4800" dirty="0" smtClean="0"/>
              <a:t>, Lord, Is Ended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John </a:t>
            </a:r>
            <a:r>
              <a:rPr lang="en-GB" sz="2400" b="1" dirty="0" err="1" smtClean="0"/>
              <a:t>Ellerton</a:t>
            </a:r>
            <a:endParaRPr lang="en-GB" sz="2400" b="1" dirty="0" smtClean="0"/>
          </a:p>
          <a:p>
            <a:r>
              <a:rPr lang="en-GB" sz="2400" b="1" dirty="0" err="1" smtClean="0"/>
              <a:t>Scripture:Psalm</a:t>
            </a:r>
            <a:r>
              <a:rPr lang="en-GB" sz="2400" b="1" dirty="0" smtClean="0"/>
              <a:t> 42:8</a:t>
            </a:r>
          </a:p>
          <a:p>
            <a:r>
              <a:rPr lang="en-GB" sz="2400" b="1" dirty="0" smtClean="0"/>
              <a:t>Meter: </a:t>
            </a:r>
            <a:r>
              <a:rPr lang="en-GB" sz="2400" b="1" dirty="0" smtClean="0"/>
              <a:t>9.8.9.8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The day Thou </a:t>
            </a:r>
            <a:r>
              <a:rPr lang="en-GB" dirty="0" err="1" smtClean="0"/>
              <a:t>gavest</a:t>
            </a:r>
            <a:r>
              <a:rPr lang="en-GB" dirty="0" smtClean="0"/>
              <a:t>, Lord, is ended,</a:t>
            </a:r>
          </a:p>
          <a:p>
            <a:pPr marL="742950" indent="-742950"/>
            <a:r>
              <a:rPr lang="en-GB" dirty="0" smtClean="0"/>
              <a:t>The darkness falls at Thy behest;</a:t>
            </a:r>
          </a:p>
          <a:p>
            <a:pPr marL="742950" indent="-742950"/>
            <a:r>
              <a:rPr lang="en-GB" dirty="0" smtClean="0"/>
              <a:t>To Thee our morning hymns ascended,</a:t>
            </a:r>
          </a:p>
          <a:p>
            <a:pPr marL="742950" indent="-742950"/>
            <a:r>
              <a:rPr lang="en-GB" dirty="0" smtClean="0"/>
              <a:t>Thy praise shall sanctify our rest.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thank Thee that Thy church, unsleeping,</a:t>
            </a:r>
          </a:p>
          <a:p>
            <a:r>
              <a:rPr lang="en-GB" dirty="0" smtClean="0"/>
              <a:t>While earth rolls onward into light,</a:t>
            </a:r>
          </a:p>
          <a:p>
            <a:r>
              <a:rPr lang="en-GB" dirty="0" smtClean="0"/>
              <a:t>Through all the world her watch is keeping,</a:t>
            </a:r>
          </a:p>
          <a:p>
            <a:r>
              <a:rPr lang="en-GB" dirty="0" smtClean="0"/>
              <a:t>And rests not now by day or night.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o'er each continent and island</a:t>
            </a:r>
          </a:p>
          <a:p>
            <a:r>
              <a:rPr lang="en-GB" dirty="0" smtClean="0"/>
              <a:t>The dawn leads on another day,</a:t>
            </a:r>
          </a:p>
          <a:p>
            <a:r>
              <a:rPr lang="en-GB" dirty="0" smtClean="0"/>
              <a:t>The voice of prayer is never silent,</a:t>
            </a:r>
          </a:p>
          <a:p>
            <a:r>
              <a:rPr lang="en-GB" dirty="0" smtClean="0"/>
              <a:t>Nor </a:t>
            </a:r>
            <a:r>
              <a:rPr lang="en-GB" dirty="0" err="1" smtClean="0"/>
              <a:t>dies</a:t>
            </a:r>
            <a:r>
              <a:rPr lang="en-GB" dirty="0" smtClean="0"/>
              <a:t> the strain of praise away.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sun that bids us rest is waking</a:t>
            </a:r>
          </a:p>
          <a:p>
            <a:r>
              <a:rPr lang="en-GB" dirty="0" smtClean="0"/>
              <a:t>Our brethren '</a:t>
            </a:r>
            <a:r>
              <a:rPr lang="en-GB" dirty="0" err="1" smtClean="0"/>
              <a:t>neath</a:t>
            </a:r>
            <a:r>
              <a:rPr lang="en-GB" dirty="0" smtClean="0"/>
              <a:t> the western sky,</a:t>
            </a:r>
          </a:p>
          <a:p>
            <a:r>
              <a:rPr lang="en-GB" dirty="0" smtClean="0"/>
              <a:t>And hour by hour fresh lips are making</a:t>
            </a:r>
          </a:p>
          <a:p>
            <a:r>
              <a:rPr lang="en-GB" dirty="0" smtClean="0"/>
              <a:t>Thy wondrous doings heard on high.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be it, Lord; Thy throne shall never,</a:t>
            </a:r>
          </a:p>
          <a:p>
            <a:r>
              <a:rPr lang="en-GB" dirty="0" smtClean="0"/>
              <a:t>Like earth's proud empires, pass away:</a:t>
            </a:r>
          </a:p>
          <a:p>
            <a:r>
              <a:rPr lang="en-GB" dirty="0" smtClean="0"/>
              <a:t>Thy kingdom stands, and grows forever,</a:t>
            </a:r>
          </a:p>
          <a:p>
            <a:r>
              <a:rPr lang="en-GB" dirty="0" smtClean="0"/>
              <a:t>Till all Thy creatures own Thy sway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179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Day Thou Gavest, Lord, Is Ended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758</cp:revision>
  <dcterms:created xsi:type="dcterms:W3CDTF">2015-12-30T21:15:25Z</dcterms:created>
  <dcterms:modified xsi:type="dcterms:W3CDTF">2016-01-17T13:17:36Z</dcterms:modified>
</cp:coreProperties>
</file>