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Thank You, 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Seth Sykes</a:t>
            </a:r>
          </a:p>
          <a:p>
            <a:r>
              <a:rPr lang="en-GB" sz="2400" b="1" dirty="0" smtClean="0"/>
              <a:t>and Bessie Sykes, 1905-</a:t>
            </a:r>
          </a:p>
          <a:p>
            <a:r>
              <a:rPr lang="en-GB" sz="2400" b="1" dirty="0" err="1" smtClean="0"/>
              <a:t>Music:Seth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Kykes</a:t>
            </a:r>
            <a:endParaRPr lang="en-GB" sz="2400" b="1" dirty="0" smtClean="0"/>
          </a:p>
          <a:p>
            <a:r>
              <a:rPr lang="en-GB" sz="2400" b="1" dirty="0" smtClean="0"/>
              <a:t>and Bessie Sykes, 1905-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Thank you, Lord, for saving my soul,</a:t>
            </a:r>
          </a:p>
          <a:p>
            <a:pPr marL="742950" indent="-742950"/>
            <a:r>
              <a:rPr lang="en-GB" dirty="0" smtClean="0"/>
              <a:t>Thank you, Lord, for making me whole;</a:t>
            </a:r>
          </a:p>
          <a:p>
            <a:pPr marL="742950" indent="-742950"/>
            <a:r>
              <a:rPr lang="en-GB" dirty="0" smtClean="0"/>
              <a:t>Thank you, Lord, for giving to me</a:t>
            </a:r>
          </a:p>
          <a:p>
            <a:pPr marL="742950" indent="-742950"/>
            <a:r>
              <a:rPr lang="en-GB" dirty="0" smtClean="0"/>
              <a:t>Thy great salvation so rich and free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57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Thank You, Lord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750</cp:revision>
  <dcterms:created xsi:type="dcterms:W3CDTF">2015-12-30T21:15:25Z</dcterms:created>
  <dcterms:modified xsi:type="dcterms:W3CDTF">2016-01-17T13:09:03Z</dcterms:modified>
</cp:coreProperties>
</file>