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7" autoAdjust="0"/>
    <p:restoredTop sz="94660"/>
  </p:normalViewPr>
  <p:slideViewPr>
    <p:cSldViewPr>
      <p:cViewPr varScale="1">
        <p:scale>
          <a:sx n="150" d="100"/>
          <a:sy n="150" d="100"/>
        </p:scale>
        <p:origin x="-10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Sweet Hour Of Prayer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William W. </a:t>
            </a:r>
            <a:r>
              <a:rPr lang="en-GB" sz="2400" b="1" dirty="0" err="1" smtClean="0"/>
              <a:t>Walford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32273, </a:t>
            </a:r>
            <a:r>
              <a:rPr lang="en-GB" sz="2400" b="1" dirty="0" err="1" smtClean="0"/>
              <a:t>Topic:Means</a:t>
            </a:r>
            <a:r>
              <a:rPr lang="en-GB" sz="2400" b="1" dirty="0" smtClean="0"/>
              <a:t> </a:t>
            </a:r>
            <a:r>
              <a:rPr lang="en-GB" sz="2400" b="1" dirty="0" smtClean="0"/>
              <a:t>Of Grace: Prayer</a:t>
            </a:r>
          </a:p>
          <a:p>
            <a:r>
              <a:rPr lang="en-GB" sz="2400" b="1" dirty="0" err="1" smtClean="0"/>
              <a:t>Tunes:Sweet</a:t>
            </a:r>
            <a:r>
              <a:rPr lang="en-GB" sz="2400" b="1" dirty="0" smtClean="0"/>
              <a:t> Hour Of Prayer</a:t>
            </a:r>
          </a:p>
          <a:p>
            <a:r>
              <a:rPr lang="en-GB" sz="2400" b="1" dirty="0" err="1" smtClean="0"/>
              <a:t>Meter:Double</a:t>
            </a:r>
            <a:r>
              <a:rPr lang="en-GB" sz="2400" b="1" dirty="0" smtClean="0"/>
              <a:t> Long Measure (D.L.M</a:t>
            </a:r>
            <a:r>
              <a:rPr lang="en-GB" sz="2400" b="1" dirty="0" smtClean="0"/>
              <a:t>.)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Sweet hour of prayer, sweet hour of prayer,</a:t>
            </a:r>
          </a:p>
          <a:p>
            <a:pPr marL="742950" indent="-742950"/>
            <a:r>
              <a:rPr lang="en-GB" dirty="0" smtClean="0"/>
              <a:t>That calls me from a world of care,</a:t>
            </a:r>
          </a:p>
          <a:p>
            <a:pPr marL="742950" indent="-742950"/>
            <a:r>
              <a:rPr lang="en-GB" dirty="0" smtClean="0"/>
              <a:t>And bids me at my Father's throne</a:t>
            </a:r>
          </a:p>
          <a:p>
            <a:pPr marL="742950" indent="-742950"/>
            <a:r>
              <a:rPr lang="en-GB" dirty="0" smtClean="0"/>
              <a:t>Make all my wants and wishes known;</a:t>
            </a:r>
          </a:p>
          <a:p>
            <a:pPr marL="742950" indent="-742950"/>
            <a:r>
              <a:rPr lang="en-GB" dirty="0" smtClean="0"/>
              <a:t>In seasons of distress and grief</a:t>
            </a:r>
          </a:p>
          <a:p>
            <a:pPr marL="742950" indent="-742950"/>
            <a:r>
              <a:rPr lang="en-GB" dirty="0" smtClean="0"/>
              <a:t>My soul has often found relief,</a:t>
            </a:r>
          </a:p>
          <a:p>
            <a:pPr marL="742950" indent="-742950"/>
            <a:r>
              <a:rPr lang="en-GB" dirty="0" smtClean="0"/>
              <a:t>And oft escaped the tempter's snare</a:t>
            </a:r>
          </a:p>
          <a:p>
            <a:pPr marL="742950" indent="-742950"/>
            <a:r>
              <a:rPr lang="en-GB" dirty="0" smtClean="0"/>
              <a:t>By thy return, sweet hour of prayer.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Sweet hour of prayer, sweet hour of prayer,</a:t>
            </a:r>
          </a:p>
          <a:p>
            <a:r>
              <a:rPr lang="en-GB" dirty="0" smtClean="0"/>
              <a:t>Thy wings shall my petition bear</a:t>
            </a:r>
          </a:p>
          <a:p>
            <a:r>
              <a:rPr lang="en-GB" dirty="0" smtClean="0"/>
              <a:t>To him whose truth and faithfulness</a:t>
            </a:r>
          </a:p>
          <a:p>
            <a:r>
              <a:rPr lang="en-GB" dirty="0" smtClean="0"/>
              <a:t>Engage the waiting soul to bless;</a:t>
            </a:r>
          </a:p>
          <a:p>
            <a:r>
              <a:rPr lang="en-GB" dirty="0" smtClean="0"/>
              <a:t>And since he bids me seek his face,</a:t>
            </a:r>
          </a:p>
          <a:p>
            <a:r>
              <a:rPr lang="en-GB" dirty="0" smtClean="0"/>
              <a:t>Believe his word, and trust his grace,</a:t>
            </a:r>
          </a:p>
          <a:p>
            <a:r>
              <a:rPr lang="en-GB" dirty="0" smtClean="0"/>
              <a:t>I'll cast on him my every care</a:t>
            </a:r>
          </a:p>
          <a:p>
            <a:r>
              <a:rPr lang="en-GB" dirty="0" smtClean="0"/>
              <a:t>And wait for thee. sweet hour of prayer.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Sweet hour of prayer, sweet hour of prayer,</a:t>
            </a:r>
          </a:p>
          <a:p>
            <a:r>
              <a:rPr lang="en-GB" dirty="0" smtClean="0"/>
              <a:t>May I thy consolation share,</a:t>
            </a:r>
          </a:p>
          <a:p>
            <a:r>
              <a:rPr lang="en-GB" dirty="0" smtClean="0"/>
              <a:t>Till from Mount Pisgah's lofty height</a:t>
            </a:r>
          </a:p>
          <a:p>
            <a:r>
              <a:rPr lang="en-GB" dirty="0" smtClean="0"/>
              <a:t>I view my home, and at the sight</a:t>
            </a:r>
          </a:p>
          <a:p>
            <a:r>
              <a:rPr lang="en-GB" dirty="0" smtClean="0"/>
              <a:t>Put off this robe of flesh, and rise</a:t>
            </a:r>
          </a:p>
          <a:p>
            <a:r>
              <a:rPr lang="en-GB" dirty="0" smtClean="0"/>
              <a:t>To gain the everlasting prize,</a:t>
            </a:r>
          </a:p>
          <a:p>
            <a:r>
              <a:rPr lang="en-GB" dirty="0" smtClean="0"/>
              <a:t>And realize forever there</a:t>
            </a:r>
          </a:p>
          <a:p>
            <a:r>
              <a:rPr lang="en-GB" dirty="0" smtClean="0"/>
              <a:t>The fruits of the sweet hour of prayer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226</Words>
  <Application>Microsoft Office PowerPoint</Application>
  <PresentationFormat>On-screen Show (16:9)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Sweet Hour Of Prayer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736</cp:revision>
  <dcterms:created xsi:type="dcterms:W3CDTF">2015-12-30T21:15:25Z</dcterms:created>
  <dcterms:modified xsi:type="dcterms:W3CDTF">2016-01-16T20:37:22Z</dcterms:modified>
</cp:coreProperties>
</file>