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Sun Of My Soul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John </a:t>
            </a:r>
            <a:r>
              <a:rPr lang="en-GB" sz="2400" b="1" dirty="0" smtClean="0"/>
              <a:t>Keble,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Domain, CCLI </a:t>
            </a:r>
            <a:r>
              <a:rPr lang="en-GB" sz="2400" b="1" dirty="0" smtClean="0"/>
              <a:t>Song No.:44388</a:t>
            </a:r>
          </a:p>
          <a:p>
            <a:r>
              <a:rPr lang="en-GB" sz="2400" b="1" dirty="0" err="1" smtClean="0"/>
              <a:t>Topic:Family</a:t>
            </a:r>
            <a:r>
              <a:rPr lang="en-GB" sz="2400" b="1" dirty="0" smtClean="0"/>
              <a:t> Worship: </a:t>
            </a:r>
            <a:r>
              <a:rPr lang="en-GB" sz="2400" b="1" dirty="0" smtClean="0"/>
              <a:t>Evening, </a:t>
            </a:r>
            <a:r>
              <a:rPr lang="en-GB" sz="2400" b="1" dirty="0" err="1" smtClean="0"/>
              <a:t>Tunes:Hursley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Abends</a:t>
            </a:r>
            <a:endParaRPr lang="en-GB" sz="2400" b="1" dirty="0" smtClean="0"/>
          </a:p>
          <a:p>
            <a:r>
              <a:rPr lang="en-GB" sz="2400" b="1" dirty="0" err="1" smtClean="0"/>
              <a:t>Meter:Long</a:t>
            </a:r>
            <a:r>
              <a:rPr lang="en-GB" sz="2400" b="1" dirty="0" smtClean="0"/>
              <a:t> Measure (L.M.),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Sun of my soul, thou Saviour dear,</a:t>
            </a:r>
          </a:p>
          <a:p>
            <a:pPr marL="742950" indent="-742950"/>
            <a:r>
              <a:rPr lang="en-GB" dirty="0" smtClean="0"/>
              <a:t>It is not night if thou be near;</a:t>
            </a:r>
          </a:p>
          <a:p>
            <a:pPr marL="742950" indent="-742950"/>
            <a:r>
              <a:rPr lang="en-GB" dirty="0" smtClean="0"/>
              <a:t>O may no earth-born cloud arise</a:t>
            </a:r>
          </a:p>
          <a:p>
            <a:pPr marL="742950" indent="-742950"/>
            <a:r>
              <a:rPr lang="en-GB" dirty="0" smtClean="0"/>
              <a:t>To hide thee from thy servant's eyes.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When the soft dews of kindly sleep</a:t>
            </a:r>
          </a:p>
          <a:p>
            <a:r>
              <a:rPr lang="en-GB" dirty="0" smtClean="0"/>
              <a:t>My wearied eyelids gently steep,</a:t>
            </a:r>
          </a:p>
          <a:p>
            <a:r>
              <a:rPr lang="en-GB" dirty="0" smtClean="0"/>
              <a:t>Be my last thought: How sweet to rest</a:t>
            </a:r>
          </a:p>
          <a:p>
            <a:r>
              <a:rPr lang="en-GB" dirty="0" smtClean="0"/>
              <a:t>Forever on my Saviour's breast.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Abide with me from morn till eve,</a:t>
            </a:r>
          </a:p>
          <a:p>
            <a:r>
              <a:rPr lang="en-GB" dirty="0" smtClean="0"/>
              <a:t>For without thee I cannot live;</a:t>
            </a:r>
          </a:p>
          <a:p>
            <a:r>
              <a:rPr lang="en-GB" dirty="0" smtClean="0"/>
              <a:t>Abide with me when night is nigh,</a:t>
            </a:r>
          </a:p>
          <a:p>
            <a:r>
              <a:rPr lang="en-GB" dirty="0" smtClean="0"/>
              <a:t>For without thee I dare not die.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If some poor wandering child of </a:t>
            </a:r>
            <a:r>
              <a:rPr lang="en-GB" dirty="0" err="1" smtClean="0"/>
              <a:t>thine</a:t>
            </a:r>
            <a:endParaRPr lang="en-GB" dirty="0" smtClean="0"/>
          </a:p>
          <a:p>
            <a:r>
              <a:rPr lang="en-GB" dirty="0" smtClean="0"/>
              <a:t>Have spurned today the voice divine,</a:t>
            </a:r>
          </a:p>
          <a:p>
            <a:r>
              <a:rPr lang="en-GB" dirty="0" smtClean="0"/>
              <a:t>Now, Lord, the gracious work begin;</a:t>
            </a:r>
          </a:p>
          <a:p>
            <a:r>
              <a:rPr lang="en-GB" dirty="0" smtClean="0"/>
              <a:t>Let him no more lie down in sin.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Watch by the sick; enrich the poor</a:t>
            </a:r>
          </a:p>
          <a:p>
            <a:r>
              <a:rPr lang="en-GB" dirty="0" smtClean="0"/>
              <a:t>With blessings from thy boundless store;</a:t>
            </a:r>
          </a:p>
          <a:p>
            <a:r>
              <a:rPr lang="en-GB" dirty="0" smtClean="0"/>
              <a:t>Be every mourner's sleep tonight,</a:t>
            </a:r>
          </a:p>
          <a:p>
            <a:r>
              <a:rPr lang="en-GB" dirty="0" smtClean="0"/>
              <a:t>Like infant's slumbers, pure and light.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6</a:t>
            </a:r>
          </a:p>
          <a:p>
            <a:r>
              <a:rPr lang="en-GB" dirty="0" smtClean="0"/>
              <a:t>Come near and bless us when we wake,</a:t>
            </a:r>
          </a:p>
          <a:p>
            <a:r>
              <a:rPr lang="en-GB" dirty="0" smtClean="0"/>
              <a:t>Ere through the world our way we take,</a:t>
            </a:r>
          </a:p>
          <a:p>
            <a:r>
              <a:rPr lang="en-GB" dirty="0" smtClean="0"/>
              <a:t>Till in the ocean of thy love</a:t>
            </a:r>
          </a:p>
          <a:p>
            <a:r>
              <a:rPr lang="en-GB" dirty="0" smtClean="0"/>
              <a:t>We lose ourselves in Heaven above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228</Words>
  <Application>Microsoft Office PowerPoint</Application>
  <PresentationFormat>On-screen Show (16:9)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Sun Of My Soul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731</cp:revision>
  <dcterms:created xsi:type="dcterms:W3CDTF">2015-12-30T21:15:25Z</dcterms:created>
  <dcterms:modified xsi:type="dcterms:W3CDTF">2016-01-16T20:33:15Z</dcterms:modified>
</cp:coreProperties>
</file>