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5" r:id="rId5"/>
    <p:sldId id="277" r:id="rId6"/>
    <p:sldId id="276" r:id="rId7"/>
    <p:sldId id="278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371" autoAdjust="0"/>
    <p:restoredTop sz="94660"/>
  </p:normalViewPr>
  <p:slideViewPr>
    <p:cSldViewPr>
      <p:cViewPr varScale="1">
        <p:scale>
          <a:sx n="144" d="100"/>
          <a:sy n="144" d="100"/>
        </p:scale>
        <p:origin x="-102" y="-18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sz="4800" dirty="0" smtClean="0"/>
              <a:t>Some Sweet Day, By And By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Fanny Crosby</a:t>
            </a:r>
          </a:p>
          <a:p>
            <a:r>
              <a:rPr lang="en-GB" sz="2400" b="1" dirty="0" smtClean="0"/>
              <a:t>Music: W. How­ard </a:t>
            </a:r>
            <a:r>
              <a:rPr lang="en-GB" sz="2400" b="1" dirty="0" err="1" smtClean="0"/>
              <a:t>Doane</a:t>
            </a:r>
            <a:r>
              <a:rPr lang="en-GB" sz="2400" b="1" dirty="0" smtClean="0"/>
              <a:t>, </a:t>
            </a:r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We shall reach the summer land,</a:t>
            </a:r>
          </a:p>
          <a:p>
            <a:pPr marL="742950" indent="-742950"/>
            <a:r>
              <a:rPr lang="en-GB" dirty="0" smtClean="0"/>
              <a:t>Some sweet day, by and by;</a:t>
            </a:r>
          </a:p>
          <a:p>
            <a:pPr marL="742950" indent="-742950"/>
            <a:r>
              <a:rPr lang="en-GB" dirty="0" smtClean="0"/>
              <a:t>We shall press the golden strand,</a:t>
            </a:r>
          </a:p>
          <a:p>
            <a:pPr marL="742950" indent="-742950"/>
            <a:r>
              <a:rPr lang="en-GB" dirty="0" smtClean="0"/>
              <a:t>Some sweet day, by and by;</a:t>
            </a:r>
          </a:p>
          <a:p>
            <a:pPr marL="742950" indent="-742950"/>
            <a:r>
              <a:rPr lang="en-GB" dirty="0" smtClean="0"/>
              <a:t>Oh, the loved ones watching there,</a:t>
            </a:r>
          </a:p>
          <a:p>
            <a:pPr marL="742950" indent="-742950"/>
            <a:r>
              <a:rPr lang="en-GB" dirty="0" smtClean="0"/>
              <a:t>By the tree of life so fair,</a:t>
            </a:r>
          </a:p>
          <a:p>
            <a:pPr marL="742950" indent="-742950"/>
            <a:r>
              <a:rPr lang="en-GB" dirty="0" smtClean="0"/>
              <a:t>Till we come their joy to share,</a:t>
            </a:r>
          </a:p>
          <a:p>
            <a:pPr marL="742950" indent="-742950"/>
            <a:r>
              <a:rPr lang="en-GB" dirty="0" smtClean="0"/>
              <a:t>Some sweet day, by and by.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</a:p>
          <a:p>
            <a:r>
              <a:rPr lang="en-GB" dirty="0" smtClean="0"/>
              <a:t>By and by, Some sweet day,</a:t>
            </a:r>
          </a:p>
          <a:p>
            <a:r>
              <a:rPr lang="en-GB" dirty="0" smtClean="0"/>
              <a:t>We shall meet our loved ones gone,</a:t>
            </a:r>
          </a:p>
          <a:p>
            <a:r>
              <a:rPr lang="en-GB" dirty="0" smtClean="0"/>
              <a:t>Some sweet day, by and by.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At the crystal river’s brink,</a:t>
            </a:r>
          </a:p>
          <a:p>
            <a:r>
              <a:rPr lang="en-GB" dirty="0" smtClean="0"/>
              <a:t>Some sweet day, by and by;</a:t>
            </a:r>
          </a:p>
          <a:p>
            <a:r>
              <a:rPr lang="en-GB" dirty="0" smtClean="0"/>
              <a:t>We shall find each broken link,</a:t>
            </a:r>
          </a:p>
          <a:p>
            <a:r>
              <a:rPr lang="en-GB" dirty="0" smtClean="0"/>
              <a:t>Some sweet day, by and by;</a:t>
            </a:r>
          </a:p>
          <a:p>
            <a:r>
              <a:rPr lang="en-GB" dirty="0" smtClean="0"/>
              <a:t>Then the star that, fading here,</a:t>
            </a:r>
          </a:p>
          <a:p>
            <a:r>
              <a:rPr lang="en-GB" dirty="0" smtClean="0"/>
              <a:t>Left our hearts and homes so drear,</a:t>
            </a:r>
          </a:p>
          <a:p>
            <a:r>
              <a:rPr lang="en-GB" dirty="0" smtClean="0"/>
              <a:t>We shall see more bright and clear,</a:t>
            </a:r>
          </a:p>
          <a:p>
            <a:r>
              <a:rPr lang="en-GB" dirty="0" smtClean="0"/>
              <a:t>Some sweet day, by and by.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</a:p>
          <a:p>
            <a:r>
              <a:rPr lang="en-GB" dirty="0" smtClean="0"/>
              <a:t>By and by, Some sweet day,</a:t>
            </a:r>
          </a:p>
          <a:p>
            <a:r>
              <a:rPr lang="en-GB" dirty="0" smtClean="0"/>
              <a:t>We shall meet our loved ones gone,</a:t>
            </a:r>
          </a:p>
          <a:p>
            <a:r>
              <a:rPr lang="en-GB" dirty="0" smtClean="0"/>
              <a:t>Some sweet day, by and by.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Oh, these parting scenes will end,</a:t>
            </a:r>
          </a:p>
          <a:p>
            <a:r>
              <a:rPr lang="en-GB" dirty="0" smtClean="0"/>
              <a:t>Some sweet day, by and by;</a:t>
            </a:r>
          </a:p>
          <a:p>
            <a:r>
              <a:rPr lang="en-GB" dirty="0" smtClean="0"/>
              <a:t>We shall gather friend with friend,</a:t>
            </a:r>
          </a:p>
          <a:p>
            <a:r>
              <a:rPr lang="en-GB" dirty="0" smtClean="0"/>
              <a:t>Some sweet day, by and by;</a:t>
            </a:r>
          </a:p>
          <a:p>
            <a:r>
              <a:rPr lang="en-GB" dirty="0" smtClean="0"/>
              <a:t>There before our Father’s throne,</a:t>
            </a:r>
          </a:p>
          <a:p>
            <a:r>
              <a:rPr lang="en-GB" dirty="0" smtClean="0"/>
              <a:t>When the mists and clouds have flown,</a:t>
            </a:r>
          </a:p>
          <a:p>
            <a:r>
              <a:rPr lang="en-GB" dirty="0" smtClean="0"/>
              <a:t>We shall know as we are known,</a:t>
            </a:r>
          </a:p>
          <a:p>
            <a:r>
              <a:rPr lang="en-GB" dirty="0" smtClean="0"/>
              <a:t>Some sweet day, by and by.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</a:p>
          <a:p>
            <a:r>
              <a:rPr lang="en-GB" dirty="0" smtClean="0"/>
              <a:t>By and by, Some sweet day,</a:t>
            </a:r>
          </a:p>
          <a:p>
            <a:r>
              <a:rPr lang="en-GB" dirty="0" smtClean="0"/>
              <a:t>We shall meet our loved ones gone,</a:t>
            </a:r>
          </a:p>
          <a:p>
            <a:r>
              <a:rPr lang="en-GB" dirty="0" smtClean="0"/>
              <a:t>Some sweet day, by and by.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1881</TotalTime>
  <Words>276</Words>
  <Application>Microsoft Office PowerPoint</Application>
  <PresentationFormat>On-screen Show (16:9)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Some Sweet Day, By And By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712</cp:revision>
  <dcterms:created xsi:type="dcterms:W3CDTF">2015-12-30T21:15:25Z</dcterms:created>
  <dcterms:modified xsi:type="dcterms:W3CDTF">2016-01-16T20:06:36Z</dcterms:modified>
</cp:coreProperties>
</file>