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77" r:id="rId7"/>
    <p:sldId id="278" r:id="rId8"/>
    <p:sldId id="279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Soldiers of Christ, Arise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Charles Wesley 1749</a:t>
            </a:r>
          </a:p>
          <a:p>
            <a:r>
              <a:rPr lang="en-GB" sz="2400" b="1" dirty="0" err="1" smtClean="0"/>
              <a:t>Music:George</a:t>
            </a:r>
            <a:r>
              <a:rPr lang="en-GB" sz="2400" b="1" dirty="0" smtClean="0"/>
              <a:t> J. </a:t>
            </a:r>
            <a:r>
              <a:rPr lang="en-GB" sz="2400" b="1" dirty="0" err="1" smtClean="0"/>
              <a:t>Elvey</a:t>
            </a:r>
            <a:r>
              <a:rPr lang="en-GB" sz="2400" b="1" dirty="0" smtClean="0"/>
              <a:t> 1868</a:t>
            </a:r>
          </a:p>
          <a:p>
            <a:r>
              <a:rPr lang="en-GB" sz="2400" b="1" dirty="0" err="1" smtClean="0"/>
              <a:t>Tune:Diademata</a:t>
            </a:r>
            <a:r>
              <a:rPr lang="en-GB" sz="2400" b="1" dirty="0" smtClean="0"/>
              <a:t>,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Soldiers of </a:t>
            </a:r>
            <a:r>
              <a:rPr lang="en-GB" dirty="0" err="1" smtClean="0"/>
              <a:t>Christ,arise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And put your </a:t>
            </a:r>
            <a:r>
              <a:rPr lang="en-GB" dirty="0" err="1" smtClean="0"/>
              <a:t>armor</a:t>
            </a:r>
            <a:r>
              <a:rPr lang="en-GB" dirty="0" smtClean="0"/>
              <a:t> on,</a:t>
            </a:r>
          </a:p>
          <a:p>
            <a:pPr marL="742950" indent="-742950"/>
            <a:r>
              <a:rPr lang="en-GB" dirty="0" smtClean="0"/>
              <a:t>Strong in the strength which God supplies</a:t>
            </a:r>
          </a:p>
          <a:p>
            <a:pPr marL="742950" indent="-742950"/>
            <a:r>
              <a:rPr lang="en-GB" dirty="0" smtClean="0"/>
              <a:t>Through His eternal Son</a:t>
            </a:r>
          </a:p>
          <a:p>
            <a:pPr marL="742950" indent="-742950"/>
            <a:r>
              <a:rPr lang="en-GB" dirty="0" smtClean="0"/>
              <a:t>Strong in the Lord of hosts,</a:t>
            </a:r>
          </a:p>
          <a:p>
            <a:pPr marL="742950" indent="-742950"/>
            <a:r>
              <a:rPr lang="en-GB" dirty="0" smtClean="0"/>
              <a:t>And in His mighty </a:t>
            </a:r>
            <a:r>
              <a:rPr lang="en-GB" dirty="0" err="1" smtClean="0"/>
              <a:t>pow'r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Who in the strength of Jesus trusts</a:t>
            </a:r>
          </a:p>
          <a:p>
            <a:pPr marL="742950" indent="-742950"/>
            <a:r>
              <a:rPr lang="en-GB" dirty="0" smtClean="0"/>
              <a:t>Is more than conqueror.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Stand then in His great might,</a:t>
            </a:r>
          </a:p>
          <a:p>
            <a:r>
              <a:rPr lang="en-GB" dirty="0" smtClean="0"/>
              <a:t>With all His strength endued,</a:t>
            </a:r>
          </a:p>
          <a:p>
            <a:r>
              <a:rPr lang="en-GB" dirty="0" smtClean="0"/>
              <a:t>But take to arm you for the fight</a:t>
            </a:r>
          </a:p>
          <a:p>
            <a:r>
              <a:rPr lang="en-GB" dirty="0" smtClean="0"/>
              <a:t>The panoply of God;</a:t>
            </a:r>
          </a:p>
          <a:p>
            <a:r>
              <a:rPr lang="en-GB" dirty="0" smtClean="0"/>
              <a:t>That having all things done,</a:t>
            </a:r>
          </a:p>
          <a:p>
            <a:r>
              <a:rPr lang="en-GB" dirty="0" smtClean="0"/>
              <a:t>And all your conflicts passed,</a:t>
            </a:r>
          </a:p>
          <a:p>
            <a:r>
              <a:rPr lang="en-GB" dirty="0" smtClean="0"/>
              <a:t>Ye may overcome through Christ alone</a:t>
            </a:r>
          </a:p>
          <a:p>
            <a:r>
              <a:rPr lang="en-GB" dirty="0" smtClean="0"/>
              <a:t>And stand entire at last.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That having all things done,</a:t>
            </a:r>
          </a:p>
          <a:p>
            <a:r>
              <a:rPr lang="en-GB" dirty="0" smtClean="0"/>
              <a:t>And all your conflicts past,</a:t>
            </a:r>
          </a:p>
          <a:p>
            <a:r>
              <a:rPr lang="en-GB" dirty="0" smtClean="0"/>
              <a:t>You may </a:t>
            </a:r>
            <a:r>
              <a:rPr lang="en-GB" dirty="0" err="1" smtClean="0"/>
              <a:t>o’ercome</a:t>
            </a:r>
            <a:r>
              <a:rPr lang="en-GB" dirty="0" smtClean="0"/>
              <a:t> through Christ alone,</a:t>
            </a:r>
          </a:p>
          <a:p>
            <a:r>
              <a:rPr lang="en-GB" dirty="0" smtClean="0"/>
              <a:t>And stand entire at last.</a:t>
            </a:r>
          </a:p>
          <a:p>
            <a:r>
              <a:rPr lang="en-GB" dirty="0" smtClean="0"/>
              <a:t>To God, the Father, Son,</a:t>
            </a:r>
          </a:p>
          <a:p>
            <a:r>
              <a:rPr lang="en-GB" dirty="0" smtClean="0"/>
              <a:t>And Spirit ever blest,</a:t>
            </a:r>
          </a:p>
          <a:p>
            <a:r>
              <a:rPr lang="en-GB" dirty="0" smtClean="0"/>
              <a:t>The One in Three, the Three in One</a:t>
            </a:r>
          </a:p>
          <a:p>
            <a:r>
              <a:rPr lang="en-GB" dirty="0" smtClean="0"/>
              <a:t>Be endless praise addressed!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Stand then against your foes,</a:t>
            </a:r>
          </a:p>
          <a:p>
            <a:r>
              <a:rPr lang="en-GB" dirty="0" smtClean="0"/>
              <a:t>In close and firm array;</a:t>
            </a:r>
          </a:p>
          <a:p>
            <a:r>
              <a:rPr lang="en-GB" dirty="0" smtClean="0"/>
              <a:t>Legions of wily fiends oppose</a:t>
            </a:r>
          </a:p>
          <a:p>
            <a:r>
              <a:rPr lang="en-GB" dirty="0" smtClean="0"/>
              <a:t>Throughout the evil day;</a:t>
            </a:r>
          </a:p>
          <a:p>
            <a:r>
              <a:rPr lang="en-GB" dirty="0" smtClean="0"/>
              <a:t>But meet the sons of night,</a:t>
            </a:r>
          </a:p>
          <a:p>
            <a:r>
              <a:rPr lang="en-GB" dirty="0" smtClean="0"/>
              <a:t>And mock their vain design,</a:t>
            </a:r>
          </a:p>
          <a:p>
            <a:r>
              <a:rPr lang="en-GB" dirty="0" smtClean="0"/>
              <a:t>Armed in the arms of heavenly light,</a:t>
            </a:r>
          </a:p>
          <a:p>
            <a:r>
              <a:rPr lang="en-GB" dirty="0" smtClean="0"/>
              <a:t>Of righteousness divine.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Leave no unguarded place,</a:t>
            </a:r>
          </a:p>
          <a:p>
            <a:r>
              <a:rPr lang="en-GB" dirty="0" smtClean="0"/>
              <a:t>No weakness of the soul,</a:t>
            </a:r>
          </a:p>
          <a:p>
            <a:r>
              <a:rPr lang="en-GB" dirty="0" smtClean="0"/>
              <a:t>Take every virtue, every grace,</a:t>
            </a:r>
          </a:p>
          <a:p>
            <a:r>
              <a:rPr lang="en-GB" dirty="0" smtClean="0"/>
              <a:t>And fortify the whole;</a:t>
            </a:r>
          </a:p>
          <a:p>
            <a:r>
              <a:rPr lang="en-GB" dirty="0" smtClean="0"/>
              <a:t>Indissolubly joined,</a:t>
            </a:r>
          </a:p>
          <a:p>
            <a:r>
              <a:rPr lang="en-GB" dirty="0" smtClean="0"/>
              <a:t>To battle all proceed;</a:t>
            </a:r>
          </a:p>
          <a:p>
            <a:r>
              <a:rPr lang="en-GB" dirty="0" smtClean="0"/>
              <a:t>But arm yourselves with all the mind</a:t>
            </a:r>
          </a:p>
          <a:p>
            <a:r>
              <a:rPr lang="en-GB" dirty="0" smtClean="0"/>
              <a:t>That was in Christ, your Head.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Pray without ceasing, pray,</a:t>
            </a:r>
          </a:p>
          <a:p>
            <a:r>
              <a:rPr lang="en-GB" dirty="0" smtClean="0"/>
              <a:t>Your Captain gives the word</a:t>
            </a:r>
          </a:p>
          <a:p>
            <a:r>
              <a:rPr lang="en-GB" dirty="0" smtClean="0"/>
              <a:t>His summons cheerfully obey</a:t>
            </a:r>
          </a:p>
          <a:p>
            <a:r>
              <a:rPr lang="en-GB" dirty="0" smtClean="0"/>
              <a:t>And call upon the Lord;</a:t>
            </a:r>
          </a:p>
          <a:p>
            <a:r>
              <a:rPr lang="en-GB" dirty="0" smtClean="0"/>
              <a:t>To God your every want</a:t>
            </a:r>
          </a:p>
          <a:p>
            <a:r>
              <a:rPr lang="en-GB" dirty="0" smtClean="0"/>
              <a:t>In instant prayer display,</a:t>
            </a:r>
          </a:p>
          <a:p>
            <a:r>
              <a:rPr lang="en-GB" dirty="0" smtClean="0"/>
              <a:t>Pray always, pray and never faint,</a:t>
            </a:r>
          </a:p>
          <a:p>
            <a:r>
              <a:rPr lang="en-GB" dirty="0" smtClean="0"/>
              <a:t>Pray, without ceasing, pray.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From strength to strength go on,</a:t>
            </a:r>
          </a:p>
          <a:p>
            <a:r>
              <a:rPr lang="en-GB" dirty="0" smtClean="0"/>
              <a:t>Wrestle and fight and pray,</a:t>
            </a:r>
          </a:p>
          <a:p>
            <a:r>
              <a:rPr lang="en-GB" dirty="0" smtClean="0"/>
              <a:t>Tread all the powers of darkness down</a:t>
            </a:r>
          </a:p>
          <a:p>
            <a:r>
              <a:rPr lang="en-GB" dirty="0" smtClean="0"/>
              <a:t>And win the well fought day.</a:t>
            </a:r>
          </a:p>
          <a:p>
            <a:r>
              <a:rPr lang="en-GB" dirty="0" smtClean="0"/>
              <a:t>Still let the Spirit cry</a:t>
            </a:r>
          </a:p>
          <a:p>
            <a:r>
              <a:rPr lang="en-GB" dirty="0" smtClean="0"/>
              <a:t>In all His soldiers, "Come!"</a:t>
            </a:r>
          </a:p>
          <a:p>
            <a:r>
              <a:rPr lang="en-GB" dirty="0" smtClean="0"/>
              <a:t>Till Christ the Lord descends from high</a:t>
            </a:r>
          </a:p>
          <a:p>
            <a:r>
              <a:rPr lang="en-GB" dirty="0" smtClean="0"/>
              <a:t>And takes the conquerors home</a:t>
            </a:r>
            <a:r>
              <a:rPr lang="en-GB" dirty="0" smtClean="0"/>
              <a:t>. 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1880</TotalTime>
  <Words>357</Words>
  <Application>Microsoft Office PowerPoint</Application>
  <PresentationFormat>On-screen Show (16:9)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Soldiers of Christ, Arise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711</cp:revision>
  <dcterms:created xsi:type="dcterms:W3CDTF">2015-12-30T21:15:25Z</dcterms:created>
  <dcterms:modified xsi:type="dcterms:W3CDTF">2016-01-16T20:04:44Z</dcterms:modified>
</cp:coreProperties>
</file>