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77" r:id="rId7"/>
    <p:sldId id="278" r:id="rId8"/>
    <p:sldId id="279" r:id="rId9"/>
    <p:sldId id="28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Softly and Tenderly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Will L. Thompson 1880</a:t>
            </a:r>
          </a:p>
          <a:p>
            <a:r>
              <a:rPr lang="en-GB" sz="2400" b="1" dirty="0" err="1" smtClean="0"/>
              <a:t>Music:Will</a:t>
            </a:r>
            <a:r>
              <a:rPr lang="en-GB" sz="2400" b="1" dirty="0" smtClean="0"/>
              <a:t> L. Thompson 1880</a:t>
            </a:r>
          </a:p>
          <a:p>
            <a:r>
              <a:rPr lang="en-GB" sz="2400" b="1" dirty="0" err="1" smtClean="0"/>
              <a:t>Tune:Thompson</a:t>
            </a:r>
            <a:r>
              <a:rPr lang="en-GB" sz="2400" b="1" dirty="0" smtClean="0"/>
              <a:t>,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Softly and tenderly Jesus is calling,</a:t>
            </a:r>
          </a:p>
          <a:p>
            <a:pPr marL="742950" indent="-742950"/>
            <a:r>
              <a:rPr lang="en-GB" dirty="0" smtClean="0"/>
              <a:t>Calling for you and for me;</a:t>
            </a:r>
          </a:p>
          <a:p>
            <a:pPr marL="742950" indent="-742950"/>
            <a:r>
              <a:rPr lang="en-GB" dirty="0" smtClean="0"/>
              <a:t>See, on the portals He’s waiting and watching,</a:t>
            </a:r>
          </a:p>
          <a:p>
            <a:pPr marL="742950" indent="-742950"/>
            <a:r>
              <a:rPr lang="en-GB" dirty="0" smtClean="0"/>
              <a:t>Watching for you and for 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Come home, come home,</a:t>
            </a:r>
          </a:p>
          <a:p>
            <a:r>
              <a:rPr lang="en-GB" dirty="0" smtClean="0"/>
              <a:t>You who are weary, come home;</a:t>
            </a:r>
          </a:p>
          <a:p>
            <a:r>
              <a:rPr lang="en-GB" dirty="0" smtClean="0"/>
              <a:t>Earnestly, tenderly, Jesus is calling,</a:t>
            </a:r>
          </a:p>
          <a:p>
            <a:r>
              <a:rPr lang="en-GB" dirty="0" smtClean="0"/>
              <a:t>Calling, O sinner, come home!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should we tarry when Jesus is pleading,</a:t>
            </a:r>
          </a:p>
          <a:p>
            <a:r>
              <a:rPr lang="en-GB" dirty="0" smtClean="0"/>
              <a:t>Pleading for you and for me?</a:t>
            </a:r>
          </a:p>
          <a:p>
            <a:r>
              <a:rPr lang="en-GB" dirty="0" smtClean="0"/>
              <a:t>Why should we linger and heed not His mercies,</a:t>
            </a:r>
          </a:p>
          <a:p>
            <a:r>
              <a:rPr lang="en-GB" dirty="0" smtClean="0"/>
              <a:t>Mercies for you and for me?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Come home, come home,</a:t>
            </a:r>
          </a:p>
          <a:p>
            <a:r>
              <a:rPr lang="en-GB" dirty="0" smtClean="0"/>
              <a:t>You who are weary, come home;</a:t>
            </a:r>
          </a:p>
          <a:p>
            <a:r>
              <a:rPr lang="en-GB" dirty="0" smtClean="0"/>
              <a:t>Earnestly, tenderly, Jesus is calling,</a:t>
            </a:r>
          </a:p>
          <a:p>
            <a:r>
              <a:rPr lang="en-GB" dirty="0" smtClean="0"/>
              <a:t>Calling, O sinner, come home!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 is now fleeting, the moments are passing,</a:t>
            </a:r>
          </a:p>
          <a:p>
            <a:r>
              <a:rPr lang="en-GB" dirty="0" smtClean="0"/>
              <a:t>Passing from you and from me;</a:t>
            </a:r>
          </a:p>
          <a:p>
            <a:r>
              <a:rPr lang="en-GB" dirty="0" smtClean="0"/>
              <a:t>Shadows are gathering, deathbeds are coming,</a:t>
            </a:r>
          </a:p>
          <a:p>
            <a:r>
              <a:rPr lang="en-GB" dirty="0" smtClean="0"/>
              <a:t>Coming for you and for me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Come home, come home,</a:t>
            </a:r>
          </a:p>
          <a:p>
            <a:r>
              <a:rPr lang="en-GB" dirty="0" smtClean="0"/>
              <a:t>You who are weary, come home;</a:t>
            </a:r>
          </a:p>
          <a:p>
            <a:r>
              <a:rPr lang="en-GB" dirty="0" smtClean="0"/>
              <a:t>Earnestly, tenderly, Jesus is calling,</a:t>
            </a:r>
          </a:p>
          <a:p>
            <a:r>
              <a:rPr lang="en-GB" dirty="0" smtClean="0"/>
              <a:t>Calling, O sinner, come home!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for the wonderful love He has promised,</a:t>
            </a:r>
          </a:p>
          <a:p>
            <a:r>
              <a:rPr lang="en-GB" dirty="0" smtClean="0"/>
              <a:t>Promised for you and for me!</a:t>
            </a:r>
          </a:p>
          <a:p>
            <a:r>
              <a:rPr lang="en-GB" dirty="0" smtClean="0"/>
              <a:t>Though we have sinned, He has mercy and pardon,</a:t>
            </a:r>
          </a:p>
          <a:p>
            <a:r>
              <a:rPr lang="en-GB" dirty="0" smtClean="0"/>
              <a:t>Pardon for you and for me.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Come home, come home,</a:t>
            </a:r>
          </a:p>
          <a:p>
            <a:r>
              <a:rPr lang="en-GB" dirty="0" smtClean="0"/>
              <a:t>You who are weary, come home;</a:t>
            </a:r>
          </a:p>
          <a:p>
            <a:r>
              <a:rPr lang="en-GB" dirty="0" smtClean="0"/>
              <a:t>Earnestly, tenderly, Jesus is calling,</a:t>
            </a:r>
          </a:p>
          <a:p>
            <a:r>
              <a:rPr lang="en-GB" dirty="0" smtClean="0"/>
              <a:t>Calling, O sinner, come home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267</Words>
  <Application>Microsoft Office PowerPoint</Application>
  <PresentationFormat>On-screen Show (16:9)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Softly and Tenderly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709</cp:revision>
  <dcterms:created xsi:type="dcterms:W3CDTF">2015-12-30T21:15:25Z</dcterms:created>
  <dcterms:modified xsi:type="dcterms:W3CDTF">2016-01-16T20:02:28Z</dcterms:modified>
</cp:coreProperties>
</file>