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Sing the wondrous love of Jesus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E. E. Hewitt (1898)</a:t>
            </a:r>
          </a:p>
          <a:p>
            <a:r>
              <a:rPr lang="en-GB" sz="2400" b="1" dirty="0" smtClean="0"/>
              <a:t>Tune: HEAVEN.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Sing the wondrous love of Jesus,</a:t>
            </a:r>
          </a:p>
          <a:p>
            <a:pPr marL="742950" indent="-742950"/>
            <a:r>
              <a:rPr lang="en-GB" dirty="0" smtClean="0"/>
              <a:t>Sing His mercy and His grace.</a:t>
            </a:r>
          </a:p>
          <a:p>
            <a:pPr marL="742950" indent="-742950"/>
            <a:r>
              <a:rPr lang="en-GB" dirty="0" smtClean="0"/>
              <a:t>In the mansions bright and blessed</a:t>
            </a:r>
          </a:p>
          <a:p>
            <a:pPr marL="742950" indent="-742950"/>
            <a:r>
              <a:rPr lang="en-GB" dirty="0" smtClean="0"/>
              <a:t>He'll prepare for us a place.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When we all get to heaven,</a:t>
            </a:r>
          </a:p>
          <a:p>
            <a:r>
              <a:rPr lang="en-GB" dirty="0" smtClean="0"/>
              <a:t>What a day of rejoicing that will be?</a:t>
            </a:r>
          </a:p>
          <a:p>
            <a:r>
              <a:rPr lang="en-GB" dirty="0" smtClean="0"/>
              <a:t>When we all see Jesus,</a:t>
            </a:r>
          </a:p>
          <a:p>
            <a:r>
              <a:rPr lang="en-GB" dirty="0" smtClean="0"/>
              <a:t>We'll sing and shout the victory.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While we walk the pilgrim pathway,</a:t>
            </a:r>
          </a:p>
          <a:p>
            <a:r>
              <a:rPr lang="en-GB" dirty="0" smtClean="0"/>
              <a:t>Clouds will over spread the sky;</a:t>
            </a:r>
          </a:p>
          <a:p>
            <a:r>
              <a:rPr lang="en-GB" dirty="0" smtClean="0"/>
              <a:t>But when travelling days are over,</a:t>
            </a:r>
          </a:p>
          <a:p>
            <a:r>
              <a:rPr lang="en-GB" dirty="0" smtClean="0"/>
              <a:t>Not a shadow, not a sigh.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When we all get to heaven,</a:t>
            </a:r>
          </a:p>
          <a:p>
            <a:r>
              <a:rPr lang="en-GB" dirty="0" smtClean="0"/>
              <a:t>What a day of rejoicing that will be?</a:t>
            </a:r>
          </a:p>
          <a:p>
            <a:r>
              <a:rPr lang="en-GB" dirty="0" smtClean="0"/>
              <a:t>When we all see Jesus,</a:t>
            </a:r>
          </a:p>
          <a:p>
            <a:r>
              <a:rPr lang="en-GB" dirty="0" smtClean="0"/>
              <a:t>We'll sing and shout the victory.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Let us then be true and faithful,</a:t>
            </a:r>
          </a:p>
          <a:p>
            <a:r>
              <a:rPr lang="en-GB" dirty="0" smtClean="0"/>
              <a:t>Trusting, serving every day;</a:t>
            </a:r>
          </a:p>
          <a:p>
            <a:r>
              <a:rPr lang="en-GB" dirty="0" smtClean="0"/>
              <a:t>Just one glimpse of Him in glory</a:t>
            </a:r>
          </a:p>
          <a:p>
            <a:r>
              <a:rPr lang="en-GB" dirty="0" smtClean="0"/>
              <a:t>Will the toils of life repay.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When we all get to heaven,</a:t>
            </a:r>
          </a:p>
          <a:p>
            <a:r>
              <a:rPr lang="en-GB" dirty="0" smtClean="0"/>
              <a:t>What a day of rejoicing that will be?</a:t>
            </a:r>
          </a:p>
          <a:p>
            <a:r>
              <a:rPr lang="en-GB" dirty="0" smtClean="0"/>
              <a:t>When we all see Jesus,</a:t>
            </a:r>
          </a:p>
          <a:p>
            <a:r>
              <a:rPr lang="en-GB" dirty="0" smtClean="0"/>
              <a:t>We'll sing and shout the victory.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Onward to the prize before us!</a:t>
            </a:r>
          </a:p>
          <a:p>
            <a:r>
              <a:rPr lang="en-GB" dirty="0" smtClean="0"/>
              <a:t>Soon His beauty we'll behold;</a:t>
            </a:r>
          </a:p>
          <a:p>
            <a:r>
              <a:rPr lang="en-GB" dirty="0" smtClean="0"/>
              <a:t>Soon the pearly gates will open,</a:t>
            </a:r>
          </a:p>
          <a:p>
            <a:r>
              <a:rPr lang="en-GB" dirty="0" smtClean="0"/>
              <a:t>We shall tread the streets of gold.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When we all get to heaven,</a:t>
            </a:r>
          </a:p>
          <a:p>
            <a:r>
              <a:rPr lang="en-GB" dirty="0" smtClean="0"/>
              <a:t>What a day of rejoicing that will be?</a:t>
            </a:r>
          </a:p>
          <a:p>
            <a:r>
              <a:rPr lang="en-GB" dirty="0" smtClean="0"/>
              <a:t>When we all see Jesus,</a:t>
            </a:r>
          </a:p>
          <a:p>
            <a:r>
              <a:rPr lang="en-GB" dirty="0" smtClean="0"/>
              <a:t>We'll sing and shout the victory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262</Words>
  <Application>Microsoft Office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Sing the wondrous love of Jesus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133</cp:revision>
  <dcterms:created xsi:type="dcterms:W3CDTF">2015-12-30T21:15:25Z</dcterms:created>
  <dcterms:modified xsi:type="dcterms:W3CDTF">2016-01-18T19:48:53Z</dcterms:modified>
</cp:coreProperties>
</file>