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8" r:id="rId6"/>
    <p:sldId id="276" r:id="rId7"/>
    <p:sldId id="279" r:id="rId8"/>
    <p:sldId id="277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Shall We Gather At The River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Robert </a:t>
            </a:r>
            <a:r>
              <a:rPr lang="en-GB" sz="2400" b="1" dirty="0" smtClean="0"/>
              <a:t>Lowry,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Domain, CCLI </a:t>
            </a:r>
            <a:r>
              <a:rPr lang="en-GB" sz="2400" b="1" dirty="0" smtClean="0"/>
              <a:t>Song No.:93731</a:t>
            </a:r>
          </a:p>
          <a:p>
            <a:r>
              <a:rPr lang="en-GB" sz="2400" b="1" dirty="0" err="1" smtClean="0"/>
              <a:t>Topic:The</a:t>
            </a:r>
            <a:r>
              <a:rPr lang="en-GB" sz="2400" b="1" dirty="0" smtClean="0"/>
              <a:t> Life To </a:t>
            </a:r>
            <a:r>
              <a:rPr lang="en-GB" sz="2400" b="1" dirty="0" smtClean="0"/>
              <a:t>Come, </a:t>
            </a:r>
            <a:r>
              <a:rPr lang="en-GB" sz="2400" b="1" dirty="0" err="1" smtClean="0"/>
              <a:t>Tunes:Shall</a:t>
            </a:r>
            <a:r>
              <a:rPr lang="en-GB" sz="2400" b="1" dirty="0" smtClean="0"/>
              <a:t> </a:t>
            </a:r>
            <a:r>
              <a:rPr lang="en-GB" sz="2400" b="1" dirty="0" smtClean="0"/>
              <a:t>We Gather At The River</a:t>
            </a:r>
          </a:p>
          <a:p>
            <a:r>
              <a:rPr lang="en-GB" sz="2400" b="1" dirty="0" smtClean="0"/>
              <a:t>Meter:8.7.8.7. Trochaic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Shall we gather at the river,</a:t>
            </a:r>
          </a:p>
          <a:p>
            <a:pPr marL="742950" indent="-742950"/>
            <a:r>
              <a:rPr lang="en-GB" dirty="0" smtClean="0"/>
              <a:t>Where bright angel feet have trod,</a:t>
            </a:r>
          </a:p>
          <a:p>
            <a:pPr marL="742950" indent="-742950"/>
            <a:r>
              <a:rPr lang="en-GB" dirty="0" smtClean="0"/>
              <a:t>With its crystal tide forever</a:t>
            </a:r>
          </a:p>
          <a:p>
            <a:pPr marL="742950" indent="-742950"/>
            <a:r>
              <a:rPr lang="en-GB" dirty="0" smtClean="0"/>
              <a:t>Flowing by the throne of God?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Yes, we'll gather at the river,</a:t>
            </a:r>
          </a:p>
          <a:p>
            <a:r>
              <a:rPr lang="en-GB" dirty="0" smtClean="0"/>
              <a:t>The beautiful, the beautiful river,</a:t>
            </a:r>
          </a:p>
          <a:p>
            <a:r>
              <a:rPr lang="en-GB" dirty="0" smtClean="0"/>
              <a:t>Gather with the saints at the river</a:t>
            </a:r>
          </a:p>
          <a:p>
            <a:r>
              <a:rPr lang="en-GB" dirty="0" smtClean="0"/>
              <a:t>That flows by the throne of God.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On the margin of the river</a:t>
            </a:r>
          </a:p>
          <a:p>
            <a:r>
              <a:rPr lang="en-GB" dirty="0" smtClean="0"/>
              <a:t>Dashing up its silver spray,</a:t>
            </a:r>
          </a:p>
          <a:p>
            <a:r>
              <a:rPr lang="en-GB" dirty="0" smtClean="0"/>
              <a:t>We will walk and worship ever</a:t>
            </a:r>
          </a:p>
          <a:p>
            <a:r>
              <a:rPr lang="en-GB" dirty="0" smtClean="0"/>
              <a:t>All the happy, golden day.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Yes, we'll gather at the river,</a:t>
            </a:r>
          </a:p>
          <a:p>
            <a:r>
              <a:rPr lang="en-GB" dirty="0" smtClean="0"/>
              <a:t>The beautiful, the beautiful river,</a:t>
            </a:r>
          </a:p>
          <a:p>
            <a:r>
              <a:rPr lang="en-GB" dirty="0" smtClean="0"/>
              <a:t>Gather with the saints at the river</a:t>
            </a:r>
          </a:p>
          <a:p>
            <a:r>
              <a:rPr lang="en-GB" dirty="0" smtClean="0"/>
              <a:t>That flows by the throne of God.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Ere we reach the shining river,</a:t>
            </a:r>
          </a:p>
          <a:p>
            <a:r>
              <a:rPr lang="en-GB" dirty="0" smtClean="0"/>
              <a:t>Lay we every burden down;</a:t>
            </a:r>
          </a:p>
          <a:p>
            <a:r>
              <a:rPr lang="en-GB" dirty="0" smtClean="0"/>
              <a:t>Grace our spirits will deliver</a:t>
            </a:r>
          </a:p>
          <a:p>
            <a:r>
              <a:rPr lang="en-GB" dirty="0" smtClean="0"/>
              <a:t>And provide a robe and crown.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Yes, we'll gather at the river,</a:t>
            </a:r>
          </a:p>
          <a:p>
            <a:r>
              <a:rPr lang="en-GB" dirty="0" smtClean="0"/>
              <a:t>The beautiful, the beautiful river,</a:t>
            </a:r>
          </a:p>
          <a:p>
            <a:r>
              <a:rPr lang="en-GB" dirty="0" smtClean="0"/>
              <a:t>Gather with the saints at the river</a:t>
            </a:r>
          </a:p>
          <a:p>
            <a:r>
              <a:rPr lang="en-GB" dirty="0" smtClean="0"/>
              <a:t>That flows by the throne of God.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At the shining of the river,</a:t>
            </a:r>
          </a:p>
          <a:p>
            <a:r>
              <a:rPr lang="en-GB" dirty="0" smtClean="0"/>
              <a:t>Mirror of the Saviour's face.</a:t>
            </a:r>
          </a:p>
          <a:p>
            <a:r>
              <a:rPr lang="en-GB" dirty="0" smtClean="0"/>
              <a:t>Saints whom death will never sever</a:t>
            </a:r>
          </a:p>
          <a:p>
            <a:r>
              <a:rPr lang="en-GB" dirty="0" smtClean="0"/>
              <a:t>Raise their song of saving grace.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Yes, we'll gather at the river,</a:t>
            </a:r>
          </a:p>
          <a:p>
            <a:r>
              <a:rPr lang="en-GB" dirty="0" smtClean="0"/>
              <a:t>The beautiful, the beautiful river,</a:t>
            </a:r>
          </a:p>
          <a:p>
            <a:r>
              <a:rPr lang="en-GB" dirty="0" smtClean="0"/>
              <a:t>Gather with the saints at the river</a:t>
            </a:r>
          </a:p>
          <a:p>
            <a:r>
              <a:rPr lang="en-GB" dirty="0" smtClean="0"/>
              <a:t>That flows by the throne of God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268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Shall We Gather At The River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692</cp:revision>
  <dcterms:created xsi:type="dcterms:W3CDTF">2015-12-30T21:15:25Z</dcterms:created>
  <dcterms:modified xsi:type="dcterms:W3CDTF">2016-01-16T19:37:01Z</dcterms:modified>
</cp:coreProperties>
</file>